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2"/>
  </p:notesMasterIdLst>
  <p:sldIdLst>
    <p:sldId id="256" r:id="rId2"/>
    <p:sldId id="257" r:id="rId3"/>
    <p:sldId id="258" r:id="rId4"/>
    <p:sldId id="260" r:id="rId5"/>
    <p:sldId id="261" r:id="rId6"/>
    <p:sldId id="262" r:id="rId7"/>
    <p:sldId id="263" r:id="rId8"/>
    <p:sldId id="268" r:id="rId9"/>
    <p:sldId id="264" r:id="rId10"/>
    <p:sldId id="265" r:id="rId11"/>
    <p:sldId id="266" r:id="rId12"/>
    <p:sldId id="267" r:id="rId13"/>
    <p:sldId id="270" r:id="rId14"/>
    <p:sldId id="278" r:id="rId15"/>
    <p:sldId id="271" r:id="rId16"/>
    <p:sldId id="277" r:id="rId17"/>
    <p:sldId id="272" r:id="rId18"/>
    <p:sldId id="280" r:id="rId19"/>
    <p:sldId id="279"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EYAS VINAYAK SIRDESHMUKH" initials="SVS" lastIdx="2" clrIdx="0">
    <p:extLst>
      <p:ext uri="{19B8F6BF-5375-455C-9EA6-DF929625EA0E}">
        <p15:presenceInfo xmlns:p15="http://schemas.microsoft.com/office/powerpoint/2012/main" userId="SHREYAS VINAYAK SIRDESHM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66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sorterViewPr>
    <p:cViewPr>
      <p:scale>
        <a:sx n="100" d="100"/>
        <a:sy n="100" d="100"/>
      </p:scale>
      <p:origin x="0" y="-186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01:18:26.530"/>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01:18:26.530"/>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56D81-FFEC-406D-94DE-C7CC5E057468}"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DDF37-2C92-4153-8D3A-7E161EDAB64F}" type="slidenum">
              <a:rPr lang="en-US" smtClean="0"/>
              <a:t>‹#›</a:t>
            </a:fld>
            <a:endParaRPr lang="en-US"/>
          </a:p>
        </p:txBody>
      </p:sp>
    </p:spTree>
    <p:extLst>
      <p:ext uri="{BB962C8B-B14F-4D97-AF65-F5344CB8AC3E}">
        <p14:creationId xmlns:p14="http://schemas.microsoft.com/office/powerpoint/2010/main" val="18318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2 line introduction of self</a:t>
            </a:r>
          </a:p>
        </p:txBody>
      </p:sp>
      <p:sp>
        <p:nvSpPr>
          <p:cNvPr id="4" name="Slide Number Placeholder 3"/>
          <p:cNvSpPr>
            <a:spLocks noGrp="1"/>
          </p:cNvSpPr>
          <p:nvPr>
            <p:ph type="sldNum" sz="quarter" idx="5"/>
          </p:nvPr>
        </p:nvSpPr>
        <p:spPr/>
        <p:txBody>
          <a:bodyPr/>
          <a:lstStyle/>
          <a:p>
            <a:fld id="{399DDF37-2C92-4153-8D3A-7E161EDAB64F}" type="slidenum">
              <a:rPr lang="en-US" smtClean="0"/>
              <a:t>1</a:t>
            </a:fld>
            <a:endParaRPr lang="en-US"/>
          </a:p>
        </p:txBody>
      </p:sp>
    </p:spTree>
    <p:extLst>
      <p:ext uri="{BB962C8B-B14F-4D97-AF65-F5344CB8AC3E}">
        <p14:creationId xmlns:p14="http://schemas.microsoft.com/office/powerpoint/2010/main" val="2650352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observe in the word cloud the major theme of the reviews is food the place, good and time. Using </a:t>
            </a:r>
            <a:r>
              <a:rPr lang="en-US" dirty="0" err="1"/>
              <a:t>textblob</a:t>
            </a:r>
            <a:r>
              <a:rPr lang="en-US" dirty="0"/>
              <a:t> we perform polarity and subjectivity analysis </a:t>
            </a:r>
            <a:r>
              <a:rPr lang="en-US" dirty="0" err="1"/>
              <a:t>asto</a:t>
            </a:r>
            <a:r>
              <a:rPr lang="en-US" dirty="0"/>
              <a:t> </a:t>
            </a:r>
          </a:p>
          <a:p>
            <a:r>
              <a:rPr lang="en-US" dirty="0"/>
              <a:t>Understand the opinionated and factual vs the positive and negative reviews , it is interesting to see that the most of the reviewers are highly opinionated as well as positive.</a:t>
            </a:r>
          </a:p>
          <a:p>
            <a:r>
              <a:rPr lang="en-US" dirty="0"/>
              <a:t>Going further we tag the reviews as useful funny and cool and there are more number of useful and cool reviews and even though these reviews are subjective they have positive rating </a:t>
            </a:r>
          </a:p>
          <a:p>
            <a:r>
              <a:rPr lang="en-US" dirty="0"/>
              <a:t>And are highly opinionated, it is quite evident from this that opinions is what people seek .</a:t>
            </a:r>
          </a:p>
          <a:p>
            <a:r>
              <a:rPr lang="en-US" dirty="0"/>
              <a:t>As an experiment we plot the average polarity and subjectivity over time we can see that there is a steady growth in the positivity of the reviews over the time </a:t>
            </a:r>
          </a:p>
          <a:p>
            <a:r>
              <a:rPr lang="en-US" dirty="0"/>
              <a:t>On the other hand something interesting happened In year 2009 as the scalar magnitude of the drop is less it is quite visible and observes a steady growth in opinionated </a:t>
            </a:r>
          </a:p>
          <a:p>
            <a:r>
              <a:rPr lang="en-US" dirty="0"/>
              <a:t>Perception over time may be that is why most reviews are positive in sentiment as well.</a:t>
            </a:r>
          </a:p>
        </p:txBody>
      </p:sp>
      <p:sp>
        <p:nvSpPr>
          <p:cNvPr id="4" name="Slide Number Placeholder 3"/>
          <p:cNvSpPr>
            <a:spLocks noGrp="1"/>
          </p:cNvSpPr>
          <p:nvPr>
            <p:ph type="sldNum" sz="quarter" idx="5"/>
          </p:nvPr>
        </p:nvSpPr>
        <p:spPr/>
        <p:txBody>
          <a:bodyPr/>
          <a:lstStyle/>
          <a:p>
            <a:fld id="{399DDF37-2C92-4153-8D3A-7E161EDAB64F}" type="slidenum">
              <a:rPr lang="en-US" smtClean="0"/>
              <a:t>17</a:t>
            </a:fld>
            <a:endParaRPr lang="en-US"/>
          </a:p>
        </p:txBody>
      </p:sp>
    </p:spTree>
    <p:extLst>
      <p:ext uri="{BB962C8B-B14F-4D97-AF65-F5344CB8AC3E}">
        <p14:creationId xmlns:p14="http://schemas.microsoft.com/office/powerpoint/2010/main" val="35392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advanced analytics lets focus on the various themes that might be present in the reviews and for this purpose we have selected restaurant category reviews due to higher </a:t>
            </a:r>
            <a:r>
              <a:rPr lang="en-US" dirty="0" err="1"/>
              <a:t>volum</a:t>
            </a:r>
            <a:r>
              <a:rPr lang="en-US" dirty="0"/>
              <a:t> and better diversity.  On the left we can see few Bi-gram examples and </a:t>
            </a:r>
            <a:r>
              <a:rPr lang="en-US" dirty="0" err="1"/>
              <a:t>wht</a:t>
            </a:r>
            <a:r>
              <a:rPr lang="en-US" dirty="0"/>
              <a:t> keywords go with such bigrams, the right most is my favorite as its true Indian _Food , </a:t>
            </a:r>
            <a:r>
              <a:rPr lang="en-US" dirty="0" err="1"/>
              <a:t>Never_disappoints</a:t>
            </a:r>
            <a:r>
              <a:rPr lang="en-US" dirty="0"/>
              <a:t>!!</a:t>
            </a:r>
          </a:p>
          <a:p>
            <a:r>
              <a:rPr lang="en-US" dirty="0"/>
              <a:t>To build on to that I have used a sophisticated LDA model to produce multiple such underlying themes being present in the reviews, another fancy description for the unsupervised learning on textual data. We can observe that there are various themes present around distinct food items. Such as Wings, Sushi Pizza Chicken, but also around service Location etc. This gives us a precursor as to what is being discussed or posted as a review.</a:t>
            </a:r>
          </a:p>
        </p:txBody>
      </p:sp>
      <p:sp>
        <p:nvSpPr>
          <p:cNvPr id="4" name="Slide Number Placeholder 3"/>
          <p:cNvSpPr>
            <a:spLocks noGrp="1"/>
          </p:cNvSpPr>
          <p:nvPr>
            <p:ph type="sldNum" sz="quarter" idx="5"/>
          </p:nvPr>
        </p:nvSpPr>
        <p:spPr/>
        <p:txBody>
          <a:bodyPr/>
          <a:lstStyle/>
          <a:p>
            <a:fld id="{399DDF37-2C92-4153-8D3A-7E161EDAB64F}" type="slidenum">
              <a:rPr lang="en-US" smtClean="0"/>
              <a:t>18</a:t>
            </a:fld>
            <a:endParaRPr lang="en-US"/>
          </a:p>
        </p:txBody>
      </p:sp>
    </p:spTree>
    <p:extLst>
      <p:ext uri="{BB962C8B-B14F-4D97-AF65-F5344CB8AC3E}">
        <p14:creationId xmlns:p14="http://schemas.microsoft.com/office/powerpoint/2010/main" val="171325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this information that we see in topic modelling, using unsupervised learning outcomes as features for building a predictive model for the sentiments</a:t>
            </a:r>
          </a:p>
          <a:p>
            <a:r>
              <a:rPr lang="en-US" dirty="0"/>
              <a:t>As essentially the sentiments are the outcome of various topics present in the reviews. Notice one reviews probabilistic </a:t>
            </a:r>
            <a:r>
              <a:rPr lang="en-US" dirty="0" err="1"/>
              <a:t>distriburion</a:t>
            </a:r>
            <a:r>
              <a:rPr lang="en-US" dirty="0"/>
              <a:t> for a topic being present in that review ,</a:t>
            </a:r>
          </a:p>
          <a:p>
            <a:r>
              <a:rPr lang="en-US" dirty="0"/>
              <a:t>We can see that 2 topics are quite evidently present and similarly different topics would be dominant in different reviews, then I trained a few classification models</a:t>
            </a:r>
          </a:p>
          <a:p>
            <a:r>
              <a:rPr lang="en-US" dirty="0"/>
              <a:t>And as you can see that the classification works  </a:t>
            </a:r>
            <a:r>
              <a:rPr lang="en-US" dirty="0" err="1"/>
              <a:t>ogistic</a:t>
            </a:r>
            <a:r>
              <a:rPr lang="en-US" dirty="0"/>
              <a:t> regression is promising and though I tried using a fancy model it failed , principal of </a:t>
            </a:r>
            <a:r>
              <a:rPr lang="en-US" dirty="0" err="1"/>
              <a:t>parcimony</a:t>
            </a:r>
            <a:r>
              <a:rPr lang="en-US" dirty="0"/>
              <a:t> I guess.</a:t>
            </a:r>
          </a:p>
          <a:p>
            <a:r>
              <a:rPr lang="en-US" dirty="0"/>
              <a:t>Nonetheless we test the classifier on unseen data and the results are astonishing and. </a:t>
            </a:r>
          </a:p>
          <a:p>
            <a:r>
              <a:rPr lang="en-US" dirty="0"/>
              <a:t>To summarize we can understand the </a:t>
            </a:r>
            <a:r>
              <a:rPr lang="en-US" dirty="0" err="1"/>
              <a:t>themese</a:t>
            </a:r>
            <a:r>
              <a:rPr lang="en-US" dirty="0"/>
              <a:t> present in the reviews we can understand phrases the sentiments that are present and also predict them with finesse!</a:t>
            </a:r>
          </a:p>
          <a:p>
            <a:endParaRPr lang="en-US" dirty="0"/>
          </a:p>
        </p:txBody>
      </p:sp>
      <p:sp>
        <p:nvSpPr>
          <p:cNvPr id="4" name="Slide Number Placeholder 3"/>
          <p:cNvSpPr>
            <a:spLocks noGrp="1"/>
          </p:cNvSpPr>
          <p:nvPr>
            <p:ph type="sldNum" sz="quarter" idx="5"/>
          </p:nvPr>
        </p:nvSpPr>
        <p:spPr/>
        <p:txBody>
          <a:bodyPr/>
          <a:lstStyle/>
          <a:p>
            <a:fld id="{399DDF37-2C92-4153-8D3A-7E161EDAB64F}" type="slidenum">
              <a:rPr lang="en-US" smtClean="0"/>
              <a:t>19</a:t>
            </a:fld>
            <a:endParaRPr lang="en-US"/>
          </a:p>
        </p:txBody>
      </p:sp>
    </p:spTree>
    <p:extLst>
      <p:ext uri="{BB962C8B-B14F-4D97-AF65-F5344CB8AC3E}">
        <p14:creationId xmlns:p14="http://schemas.microsoft.com/office/powerpoint/2010/main" val="157312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Now coming to the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Relevance of website is key element for Yelp, it can stay relevant with the insights from clustering, using the intra industry segmentation as well as inter industry segmentation, Advertisement campaigns can availed to the business listings as the Yelp platform is known to generate high traffic volumes this will Generate revenue streams for Yelp and more business for the listings.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Yelp can scale the sentiment Analysis across multiple industries for the sentiment prediction. the businesses listed on the platform can focus on desired reviews sentiments. Moreover, businesses can now predict the review sentiment with statistical significance and use the volume of reviews to their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Yelp can use the information generated by N-gram modeling and Topic Modelling to identify threats , bad reviews and use such reviews as a label to improve on the website security and consumer satisfaction.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Businesses listed on the website can be notified of important features and how they will impact their reviews and ratings using correlation analysis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A6FCCF1-6E08-4F0A-8D64-4E1A58C26466}" type="slidenum">
              <a:rPr lang="en-US" smtClean="0"/>
              <a:t>20</a:t>
            </a:fld>
            <a:endParaRPr lang="en-US"/>
          </a:p>
        </p:txBody>
      </p:sp>
    </p:spTree>
    <p:extLst>
      <p:ext uri="{BB962C8B-B14F-4D97-AF65-F5344CB8AC3E}">
        <p14:creationId xmlns:p14="http://schemas.microsoft.com/office/powerpoint/2010/main" val="283320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2 parts of the ppt and 2 datasets Business and the reviews , Business gets reviews as business comes first let's begin with that.</a:t>
            </a:r>
          </a:p>
        </p:txBody>
      </p:sp>
      <p:sp>
        <p:nvSpPr>
          <p:cNvPr id="4" name="Slide Number Placeholder 3"/>
          <p:cNvSpPr>
            <a:spLocks noGrp="1"/>
          </p:cNvSpPr>
          <p:nvPr>
            <p:ph type="sldNum" sz="quarter" idx="5"/>
          </p:nvPr>
        </p:nvSpPr>
        <p:spPr/>
        <p:txBody>
          <a:bodyPr/>
          <a:lstStyle/>
          <a:p>
            <a:fld id="{399DDF37-2C92-4153-8D3A-7E161EDAB64F}" type="slidenum">
              <a:rPr lang="en-US" smtClean="0"/>
              <a:t>2</a:t>
            </a:fld>
            <a:endParaRPr lang="en-US"/>
          </a:p>
        </p:txBody>
      </p:sp>
    </p:spTree>
    <p:extLst>
      <p:ext uri="{BB962C8B-B14F-4D97-AF65-F5344CB8AC3E}">
        <p14:creationId xmlns:p14="http://schemas.microsoft.com/office/powerpoint/2010/main" val="156246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the unique businesses under analysis </a:t>
            </a:r>
          </a:p>
          <a:p>
            <a:r>
              <a:rPr lang="en-US" dirty="0"/>
              <a:t>Mention the missing chunk and the justify focus of the EDA</a:t>
            </a:r>
          </a:p>
        </p:txBody>
      </p:sp>
      <p:sp>
        <p:nvSpPr>
          <p:cNvPr id="4" name="Slide Number Placeholder 3"/>
          <p:cNvSpPr>
            <a:spLocks noGrp="1"/>
          </p:cNvSpPr>
          <p:nvPr>
            <p:ph type="sldNum" sz="quarter" idx="5"/>
          </p:nvPr>
        </p:nvSpPr>
        <p:spPr/>
        <p:txBody>
          <a:bodyPr/>
          <a:lstStyle/>
          <a:p>
            <a:fld id="{399DDF37-2C92-4153-8D3A-7E161EDAB64F}" type="slidenum">
              <a:rPr lang="en-US" smtClean="0"/>
              <a:t>3</a:t>
            </a:fld>
            <a:endParaRPr lang="en-US"/>
          </a:p>
        </p:txBody>
      </p:sp>
    </p:spTree>
    <p:extLst>
      <p:ext uri="{BB962C8B-B14F-4D97-AF65-F5344CB8AC3E}">
        <p14:creationId xmlns:p14="http://schemas.microsoft.com/office/powerpoint/2010/main" val="232394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9DDF37-2C92-4153-8D3A-7E161EDAB64F}" type="slidenum">
              <a:rPr lang="en-US" smtClean="0"/>
              <a:t>5</a:t>
            </a:fld>
            <a:endParaRPr lang="en-US"/>
          </a:p>
        </p:txBody>
      </p:sp>
    </p:spTree>
    <p:extLst>
      <p:ext uri="{BB962C8B-B14F-4D97-AF65-F5344CB8AC3E}">
        <p14:creationId xmlns:p14="http://schemas.microsoft.com/office/powerpoint/2010/main" val="187504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2 parts of the ppt and 2 datasets Business and the reviews , Business gets reviews as business comes first let's begin with that.</a:t>
            </a:r>
          </a:p>
        </p:txBody>
      </p:sp>
      <p:sp>
        <p:nvSpPr>
          <p:cNvPr id="4" name="Slide Number Placeholder 3"/>
          <p:cNvSpPr>
            <a:spLocks noGrp="1"/>
          </p:cNvSpPr>
          <p:nvPr>
            <p:ph type="sldNum" sz="quarter" idx="5"/>
          </p:nvPr>
        </p:nvSpPr>
        <p:spPr/>
        <p:txBody>
          <a:bodyPr/>
          <a:lstStyle/>
          <a:p>
            <a:fld id="{399DDF37-2C92-4153-8D3A-7E161EDAB64F}" type="slidenum">
              <a:rPr lang="en-US" smtClean="0"/>
              <a:t>8</a:t>
            </a:fld>
            <a:endParaRPr lang="en-US"/>
          </a:p>
        </p:txBody>
      </p:sp>
    </p:spTree>
    <p:extLst>
      <p:ext uri="{BB962C8B-B14F-4D97-AF65-F5344CB8AC3E}">
        <p14:creationId xmlns:p14="http://schemas.microsoft.com/office/powerpoint/2010/main" val="414687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Addressing the business problem i.e. the inability to keep the reviews on the platform relevant and have the necessary business intelligence across most of the</a:t>
            </a:r>
          </a:p>
          <a:p>
            <a:r>
              <a:rPr lang="en-US" dirty="0"/>
              <a:t>Industry sectors. I have undertaken a text analysis and sentiment prediction approach for this part.</a:t>
            </a:r>
          </a:p>
        </p:txBody>
      </p:sp>
      <p:sp>
        <p:nvSpPr>
          <p:cNvPr id="4" name="Slide Number Placeholder 3"/>
          <p:cNvSpPr>
            <a:spLocks noGrp="1"/>
          </p:cNvSpPr>
          <p:nvPr>
            <p:ph type="sldNum" sz="quarter" idx="5"/>
          </p:nvPr>
        </p:nvSpPr>
        <p:spPr/>
        <p:txBody>
          <a:bodyPr/>
          <a:lstStyle/>
          <a:p>
            <a:fld id="{399DDF37-2C92-4153-8D3A-7E161EDAB64F}" type="slidenum">
              <a:rPr lang="en-US" smtClean="0"/>
              <a:t>13</a:t>
            </a:fld>
            <a:endParaRPr lang="en-US"/>
          </a:p>
        </p:txBody>
      </p:sp>
    </p:spTree>
    <p:extLst>
      <p:ext uri="{BB962C8B-B14F-4D97-AF65-F5344CB8AC3E}">
        <p14:creationId xmlns:p14="http://schemas.microsoft.com/office/powerpoint/2010/main" val="197557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the hypothesis , When a user posts a review the user is feeling certain things so does the reader of the reviews , now does the feeling or sentiment generated by the review in the reader due to certain themes or keywords or topics present in the review? Here we have a word association map which is basically modelling co-occurrence of multiple words, here we have such a map for all the reviews from the religious </a:t>
            </a:r>
            <a:r>
              <a:rPr lang="en-US" dirty="0" err="1"/>
              <a:t>organisations</a:t>
            </a:r>
            <a:r>
              <a:rPr lang="en-US" dirty="0"/>
              <a:t> on the left and reviews with more than 5 useful scores on the right we can observe the </a:t>
            </a:r>
            <a:r>
              <a:rPr lang="en-US" dirty="0" err="1"/>
              <a:t>Welcome_Congregation</a:t>
            </a:r>
            <a:r>
              <a:rPr lang="en-US" dirty="0"/>
              <a:t> keywords that are not so common in the other expected associations such as </a:t>
            </a:r>
            <a:r>
              <a:rPr lang="en-US" dirty="0" err="1"/>
              <a:t>Church_Message</a:t>
            </a:r>
            <a:r>
              <a:rPr lang="en-US" dirty="0"/>
              <a:t> or </a:t>
            </a:r>
            <a:r>
              <a:rPr lang="en-US" dirty="0" err="1"/>
              <a:t>Sunday_Attend</a:t>
            </a:r>
            <a:r>
              <a:rPr lang="en-US" dirty="0"/>
              <a:t>, we can hence speculate that such </a:t>
            </a:r>
            <a:r>
              <a:rPr lang="en-US" dirty="0" err="1"/>
              <a:t>presesce</a:t>
            </a:r>
            <a:r>
              <a:rPr lang="en-US" dirty="0"/>
              <a:t> of topics drives how users perceive the reviews.</a:t>
            </a:r>
          </a:p>
        </p:txBody>
      </p:sp>
      <p:sp>
        <p:nvSpPr>
          <p:cNvPr id="4" name="Slide Number Placeholder 3"/>
          <p:cNvSpPr>
            <a:spLocks noGrp="1"/>
          </p:cNvSpPr>
          <p:nvPr>
            <p:ph type="sldNum" sz="quarter" idx="5"/>
          </p:nvPr>
        </p:nvSpPr>
        <p:spPr/>
        <p:txBody>
          <a:bodyPr/>
          <a:lstStyle/>
          <a:p>
            <a:fld id="{399DDF37-2C92-4153-8D3A-7E161EDAB64F}" type="slidenum">
              <a:rPr lang="en-US" smtClean="0"/>
              <a:t>14</a:t>
            </a:fld>
            <a:endParaRPr lang="en-US"/>
          </a:p>
        </p:txBody>
      </p:sp>
    </p:spTree>
    <p:extLst>
      <p:ext uri="{BB962C8B-B14F-4D97-AF65-F5344CB8AC3E}">
        <p14:creationId xmlns:p14="http://schemas.microsoft.com/office/powerpoint/2010/main" val="249401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selected restaurants as a category to work on due to high volume and diversity present, I have summarized my further work in this slide due to the time limitations and I will walk through the main parts of it in coming slides. To iterate the steps taken </a:t>
            </a:r>
          </a:p>
          <a:p>
            <a:r>
              <a:rPr lang="en-US" dirty="0"/>
              <a:t>In review data modelling…</a:t>
            </a:r>
          </a:p>
        </p:txBody>
      </p:sp>
      <p:sp>
        <p:nvSpPr>
          <p:cNvPr id="4" name="Slide Number Placeholder 3"/>
          <p:cNvSpPr>
            <a:spLocks noGrp="1"/>
          </p:cNvSpPr>
          <p:nvPr>
            <p:ph type="sldNum" sz="quarter" idx="5"/>
          </p:nvPr>
        </p:nvSpPr>
        <p:spPr/>
        <p:txBody>
          <a:bodyPr/>
          <a:lstStyle/>
          <a:p>
            <a:fld id="{399DDF37-2C92-4153-8D3A-7E161EDAB64F}" type="slidenum">
              <a:rPr lang="en-US" smtClean="0"/>
              <a:t>15</a:t>
            </a:fld>
            <a:endParaRPr lang="en-US"/>
          </a:p>
        </p:txBody>
      </p:sp>
    </p:spTree>
    <p:extLst>
      <p:ext uri="{BB962C8B-B14F-4D97-AF65-F5344CB8AC3E}">
        <p14:creationId xmlns:p14="http://schemas.microsoft.com/office/powerpoint/2010/main" val="2616710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all the viewers the question I am trying to address is , whether there are any driving factors that influence the users perception of the reviews.</a:t>
            </a:r>
          </a:p>
          <a:p>
            <a:r>
              <a:rPr lang="en-US" dirty="0"/>
              <a:t>To achieve a solution and aid Yelp and the business listings with such intelligence I have taken a qualitative data analysis approach and performed Latent Dirichlet Allocation modelling</a:t>
            </a:r>
          </a:p>
          <a:p>
            <a:r>
              <a:rPr lang="en-US" dirty="0"/>
              <a:t>Which is fancy words for text clustering and used the topics present to build a sentiment classifier. This is a summary of my work and I will skip technical details due to time </a:t>
            </a:r>
            <a:r>
              <a:rPr lang="en-US" dirty="0" err="1"/>
              <a:t>limitaions</a:t>
            </a:r>
            <a:r>
              <a:rPr lang="en-US" dirty="0"/>
              <a:t>.</a:t>
            </a:r>
          </a:p>
        </p:txBody>
      </p:sp>
      <p:sp>
        <p:nvSpPr>
          <p:cNvPr id="4" name="Slide Number Placeholder 3"/>
          <p:cNvSpPr>
            <a:spLocks noGrp="1"/>
          </p:cNvSpPr>
          <p:nvPr>
            <p:ph type="sldNum" sz="quarter" idx="5"/>
          </p:nvPr>
        </p:nvSpPr>
        <p:spPr/>
        <p:txBody>
          <a:bodyPr/>
          <a:lstStyle/>
          <a:p>
            <a:fld id="{399DDF37-2C92-4153-8D3A-7E161EDAB64F}" type="slidenum">
              <a:rPr lang="en-US" smtClean="0"/>
              <a:t>16</a:t>
            </a:fld>
            <a:endParaRPr lang="en-US"/>
          </a:p>
        </p:txBody>
      </p:sp>
    </p:spTree>
    <p:extLst>
      <p:ext uri="{BB962C8B-B14F-4D97-AF65-F5344CB8AC3E}">
        <p14:creationId xmlns:p14="http://schemas.microsoft.com/office/powerpoint/2010/main" val="42357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July 1,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6020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July 1,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35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July 1,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8145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July 1,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3853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July 1,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9422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July 1,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3457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July 1,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0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July 1,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218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July 1,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3647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July 1,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5250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July 1,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74876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July 1,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3107061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8.PN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notesSlide" Target="../notesSlides/notesSlide11.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emf"/><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0838CA9-6736-4868-BAC7-C020254B5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88D1B18-9500-486E-A6CA-5BB42CCB5056}"/>
              </a:ext>
            </a:extLst>
          </p:cNvPr>
          <p:cNvSpPr>
            <a:spLocks noGrp="1"/>
          </p:cNvSpPr>
          <p:nvPr>
            <p:ph type="ctrTitle"/>
          </p:nvPr>
        </p:nvSpPr>
        <p:spPr>
          <a:xfrm>
            <a:off x="2295277" y="1960281"/>
            <a:ext cx="7601446" cy="1757084"/>
          </a:xfrm>
        </p:spPr>
        <p:txBody>
          <a:bodyPr>
            <a:normAutofit/>
          </a:bodyPr>
          <a:lstStyle/>
          <a:p>
            <a:r>
              <a:rPr lang="en-US">
                <a:solidFill>
                  <a:schemeClr val="tx2"/>
                </a:solidFill>
              </a:rPr>
              <a:t>YELP</a:t>
            </a:r>
          </a:p>
        </p:txBody>
      </p:sp>
      <p:sp>
        <p:nvSpPr>
          <p:cNvPr id="3" name="Subtitle 2">
            <a:extLst>
              <a:ext uri="{FF2B5EF4-FFF2-40B4-BE49-F238E27FC236}">
                <a16:creationId xmlns:a16="http://schemas.microsoft.com/office/drawing/2014/main" id="{2C5844AB-DE63-407C-A125-3CA855F5CFD7}"/>
              </a:ext>
            </a:extLst>
          </p:cNvPr>
          <p:cNvSpPr>
            <a:spLocks noGrp="1"/>
          </p:cNvSpPr>
          <p:nvPr>
            <p:ph type="subTitle" idx="1"/>
          </p:nvPr>
        </p:nvSpPr>
        <p:spPr>
          <a:xfrm>
            <a:off x="2557930" y="5437544"/>
            <a:ext cx="7076141" cy="1106691"/>
          </a:xfrm>
        </p:spPr>
        <p:txBody>
          <a:bodyPr>
            <a:normAutofit/>
          </a:bodyPr>
          <a:lstStyle/>
          <a:p>
            <a:r>
              <a:rPr lang="en-US" sz="1600" dirty="0">
                <a:solidFill>
                  <a:schemeClr val="tx2"/>
                </a:solidFill>
              </a:rPr>
              <a:t>Phase I - Exploratory Data Analysis</a:t>
            </a:r>
          </a:p>
        </p:txBody>
      </p:sp>
      <p:sp>
        <p:nvSpPr>
          <p:cNvPr id="30" name="Rectangle 6">
            <a:extLst>
              <a:ext uri="{FF2B5EF4-FFF2-40B4-BE49-F238E27FC236}">
                <a16:creationId xmlns:a16="http://schemas.microsoft.com/office/drawing/2014/main" id="{6AA9F379-605C-48FC-AA29-73D667134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857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D8F36-8BFD-4FA5-8A87-6DC4B99106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3307404"/>
            <a:ext cx="4416357" cy="3550596"/>
          </a:xfrm>
          <a:prstGeom prst="rect">
            <a:avLst/>
          </a:prstGeom>
          <a:noFill/>
        </p:spPr>
      </p:pic>
      <p:pic>
        <p:nvPicPr>
          <p:cNvPr id="6" name="Picture 5">
            <a:extLst>
              <a:ext uri="{FF2B5EF4-FFF2-40B4-BE49-F238E27FC236}">
                <a16:creationId xmlns:a16="http://schemas.microsoft.com/office/drawing/2014/main" id="{59373B94-0FB8-44D9-839E-169DC04531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54486" y="1857984"/>
            <a:ext cx="4416357" cy="3550596"/>
          </a:xfrm>
          <a:prstGeom prst="rect">
            <a:avLst/>
          </a:prstGeom>
          <a:noFill/>
        </p:spPr>
      </p:pic>
      <p:pic>
        <p:nvPicPr>
          <p:cNvPr id="7" name="Picture 6">
            <a:extLst>
              <a:ext uri="{FF2B5EF4-FFF2-40B4-BE49-F238E27FC236}">
                <a16:creationId xmlns:a16="http://schemas.microsoft.com/office/drawing/2014/main" id="{6ACF14E7-C0A1-43B5-B87D-3204CF4CEA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4315" y="408564"/>
            <a:ext cx="4416357" cy="3550596"/>
          </a:xfrm>
          <a:prstGeom prst="rect">
            <a:avLst/>
          </a:prstGeom>
          <a:noFill/>
        </p:spPr>
      </p:pic>
      <p:sp>
        <p:nvSpPr>
          <p:cNvPr id="13" name="TextBox 12">
            <a:extLst>
              <a:ext uri="{FF2B5EF4-FFF2-40B4-BE49-F238E27FC236}">
                <a16:creationId xmlns:a16="http://schemas.microsoft.com/office/drawing/2014/main" id="{E9CDBD6C-D0FD-4135-A758-4BE62ACFB644}"/>
              </a:ext>
            </a:extLst>
          </p:cNvPr>
          <p:cNvSpPr txBox="1"/>
          <p:nvPr/>
        </p:nvSpPr>
        <p:spPr>
          <a:xfrm>
            <a:off x="326832" y="671609"/>
            <a:ext cx="6997493" cy="461665"/>
          </a:xfrm>
          <a:prstGeom prst="rect">
            <a:avLst/>
          </a:prstGeom>
          <a:noFill/>
        </p:spPr>
        <p:txBody>
          <a:bodyPr wrap="square" rtlCol="0">
            <a:spAutoFit/>
          </a:bodyPr>
          <a:lstStyle/>
          <a:p>
            <a:r>
              <a:rPr lang="en-US" sz="2400" dirty="0"/>
              <a:t>*Sneak Peak into the Consumer Reviews!</a:t>
            </a:r>
          </a:p>
        </p:txBody>
      </p:sp>
      <p:sp>
        <p:nvSpPr>
          <p:cNvPr id="8" name="TextBox 7">
            <a:extLst>
              <a:ext uri="{FF2B5EF4-FFF2-40B4-BE49-F238E27FC236}">
                <a16:creationId xmlns:a16="http://schemas.microsoft.com/office/drawing/2014/main" id="{EE1BC59E-05DB-40DE-A2A6-638C2D7BB167}"/>
              </a:ext>
            </a:extLst>
          </p:cNvPr>
          <p:cNvSpPr txBox="1"/>
          <p:nvPr/>
        </p:nvSpPr>
        <p:spPr>
          <a:xfrm>
            <a:off x="7635710" y="4756940"/>
            <a:ext cx="3459637" cy="1477328"/>
          </a:xfrm>
          <a:prstGeom prst="rect">
            <a:avLst/>
          </a:prstGeom>
          <a:noFill/>
        </p:spPr>
        <p:txBody>
          <a:bodyPr wrap="square" rtlCol="0">
            <a:spAutoFit/>
          </a:bodyPr>
          <a:lstStyle/>
          <a:p>
            <a:pPr algn="just"/>
            <a:r>
              <a:rPr lang="en-US" dirty="0"/>
              <a:t>*For review text exploration and description, a random sample of 10000 reviews was generated due to computational inability to process the text.</a:t>
            </a:r>
          </a:p>
        </p:txBody>
      </p:sp>
      <p:sp>
        <p:nvSpPr>
          <p:cNvPr id="9" name="TextBox 8">
            <a:extLst>
              <a:ext uri="{FF2B5EF4-FFF2-40B4-BE49-F238E27FC236}">
                <a16:creationId xmlns:a16="http://schemas.microsoft.com/office/drawing/2014/main" id="{603E37BF-EFB7-4B23-86D0-D3ED8806195D}"/>
              </a:ext>
            </a:extLst>
          </p:cNvPr>
          <p:cNvSpPr txBox="1"/>
          <p:nvPr/>
        </p:nvSpPr>
        <p:spPr>
          <a:xfrm>
            <a:off x="365941" y="1133274"/>
            <a:ext cx="3459637" cy="646331"/>
          </a:xfrm>
          <a:prstGeom prst="rect">
            <a:avLst/>
          </a:prstGeom>
          <a:noFill/>
        </p:spPr>
        <p:txBody>
          <a:bodyPr wrap="square" rtlCol="0">
            <a:spAutoFit/>
          </a:bodyPr>
          <a:lstStyle/>
          <a:p>
            <a:pPr algn="just"/>
            <a:r>
              <a:rPr lang="en-US" u="sng" dirty="0">
                <a:solidFill>
                  <a:srgbClr val="002060"/>
                </a:solidFill>
              </a:rPr>
              <a:t>KH coder</a:t>
            </a:r>
            <a:r>
              <a:rPr lang="en-US" dirty="0">
                <a:solidFill>
                  <a:srgbClr val="002060"/>
                </a:solidFill>
              </a:rPr>
              <a:t> </a:t>
            </a:r>
            <a:r>
              <a:rPr lang="en-US" dirty="0"/>
              <a:t>is used for text mining and qualitative analysis</a:t>
            </a:r>
          </a:p>
        </p:txBody>
      </p:sp>
      <p:cxnSp>
        <p:nvCxnSpPr>
          <p:cNvPr id="3" name="Straight Arrow Connector 2">
            <a:extLst>
              <a:ext uri="{FF2B5EF4-FFF2-40B4-BE49-F238E27FC236}">
                <a16:creationId xmlns:a16="http://schemas.microsoft.com/office/drawing/2014/main" id="{B77FB3DA-7E3C-4A62-AC73-0843538A6626}"/>
              </a:ext>
            </a:extLst>
          </p:cNvPr>
          <p:cNvCxnSpPr>
            <a:cxnSpLocks/>
          </p:cNvCxnSpPr>
          <p:nvPr/>
        </p:nvCxnSpPr>
        <p:spPr>
          <a:xfrm>
            <a:off x="5299067" y="4345757"/>
            <a:ext cx="212538" cy="79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C4F1C0A-C59B-452A-93BC-EF183CBC3262}"/>
              </a:ext>
            </a:extLst>
          </p:cNvPr>
          <p:cNvCxnSpPr>
            <a:cxnSpLocks/>
          </p:cNvCxnSpPr>
          <p:nvPr/>
        </p:nvCxnSpPr>
        <p:spPr>
          <a:xfrm flipV="1">
            <a:off x="5992305" y="5335572"/>
            <a:ext cx="0" cy="69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0C6E0F-F6DD-4641-AD2D-C439C78F2A4F}"/>
              </a:ext>
            </a:extLst>
          </p:cNvPr>
          <p:cNvCxnSpPr>
            <a:cxnSpLocks/>
          </p:cNvCxnSpPr>
          <p:nvPr/>
        </p:nvCxnSpPr>
        <p:spPr>
          <a:xfrm flipV="1">
            <a:off x="5992305" y="5335572"/>
            <a:ext cx="400439" cy="69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A9492E-7D3B-407C-8B6A-C68B6CD8D4F2}"/>
              </a:ext>
            </a:extLst>
          </p:cNvPr>
          <p:cNvCxnSpPr>
            <a:cxnSpLocks/>
          </p:cNvCxnSpPr>
          <p:nvPr/>
        </p:nvCxnSpPr>
        <p:spPr>
          <a:xfrm flipH="1" flipV="1">
            <a:off x="4914206" y="5320809"/>
            <a:ext cx="1078099" cy="71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C34116E-CE82-4F53-A7F6-8C2826024967}"/>
              </a:ext>
            </a:extLst>
          </p:cNvPr>
          <p:cNvSpPr txBox="1"/>
          <p:nvPr/>
        </p:nvSpPr>
        <p:spPr>
          <a:xfrm>
            <a:off x="5648962" y="6032502"/>
            <a:ext cx="754144" cy="307777"/>
          </a:xfrm>
          <a:prstGeom prst="rect">
            <a:avLst/>
          </a:prstGeom>
          <a:noFill/>
        </p:spPr>
        <p:txBody>
          <a:bodyPr wrap="square" rtlCol="0">
            <a:spAutoFit/>
          </a:bodyPr>
          <a:lstStyle/>
          <a:p>
            <a:r>
              <a:rPr lang="en-US" sz="1400" dirty="0"/>
              <a:t>Spanish</a:t>
            </a:r>
          </a:p>
        </p:txBody>
      </p:sp>
      <p:sp>
        <p:nvSpPr>
          <p:cNvPr id="23" name="TextBox 22">
            <a:extLst>
              <a:ext uri="{FF2B5EF4-FFF2-40B4-BE49-F238E27FC236}">
                <a16:creationId xmlns:a16="http://schemas.microsoft.com/office/drawing/2014/main" id="{BC21EB66-9BD9-4E67-8BB4-A0FAE68BAA19}"/>
              </a:ext>
            </a:extLst>
          </p:cNvPr>
          <p:cNvSpPr txBox="1"/>
          <p:nvPr/>
        </p:nvSpPr>
        <p:spPr>
          <a:xfrm>
            <a:off x="4914206" y="4046906"/>
            <a:ext cx="754144" cy="307777"/>
          </a:xfrm>
          <a:prstGeom prst="rect">
            <a:avLst/>
          </a:prstGeom>
          <a:noFill/>
        </p:spPr>
        <p:txBody>
          <a:bodyPr wrap="square" rtlCol="0">
            <a:spAutoFit/>
          </a:bodyPr>
          <a:lstStyle/>
          <a:p>
            <a:r>
              <a:rPr lang="en-US" sz="1400" dirty="0"/>
              <a:t>French</a:t>
            </a:r>
          </a:p>
        </p:txBody>
      </p:sp>
      <p:sp>
        <p:nvSpPr>
          <p:cNvPr id="24" name="Rectangle 23">
            <a:extLst>
              <a:ext uri="{FF2B5EF4-FFF2-40B4-BE49-F238E27FC236}">
                <a16:creationId xmlns:a16="http://schemas.microsoft.com/office/drawing/2014/main" id="{887205FD-6C0A-4982-9F93-D34E46A84547}"/>
              </a:ext>
            </a:extLst>
          </p:cNvPr>
          <p:cNvSpPr/>
          <p:nvPr/>
        </p:nvSpPr>
        <p:spPr>
          <a:xfrm>
            <a:off x="197969" y="6329448"/>
            <a:ext cx="4100653" cy="448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B51ABF-013F-4273-9F54-E11D399684A3}"/>
              </a:ext>
            </a:extLst>
          </p:cNvPr>
          <p:cNvSpPr/>
          <p:nvPr/>
        </p:nvSpPr>
        <p:spPr>
          <a:xfrm rot="2849938">
            <a:off x="8805951" y="3415940"/>
            <a:ext cx="181190" cy="317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57CA66-EABB-40E3-8572-08F2834887D4}"/>
              </a:ext>
            </a:extLst>
          </p:cNvPr>
          <p:cNvSpPr/>
          <p:nvPr/>
        </p:nvSpPr>
        <p:spPr>
          <a:xfrm rot="2520230">
            <a:off x="10388105" y="3433182"/>
            <a:ext cx="191470" cy="4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23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DCD4B-7A39-43D4-8D9F-0023311ADCFE}"/>
              </a:ext>
            </a:extLst>
          </p:cNvPr>
          <p:cNvPicPr/>
          <p:nvPr/>
        </p:nvPicPr>
        <p:blipFill rotWithShape="1">
          <a:blip r:embed="rId2">
            <a:extLst>
              <a:ext uri="{28A0092B-C50C-407E-A947-70E740481C1C}">
                <a14:useLocalDpi xmlns:a14="http://schemas.microsoft.com/office/drawing/2010/main" val="0"/>
              </a:ext>
            </a:extLst>
          </a:blip>
          <a:srcRect l="2720" t="1674" r="7007" b="2599"/>
          <a:stretch/>
        </p:blipFill>
        <p:spPr bwMode="auto">
          <a:xfrm>
            <a:off x="2170373" y="0"/>
            <a:ext cx="8953258" cy="6858000"/>
          </a:xfrm>
          <a:prstGeom prst="rect">
            <a:avLst/>
          </a:prstGeom>
          <a:noFill/>
          <a:ln>
            <a:noFill/>
          </a:ln>
        </p:spPr>
      </p:pic>
      <p:sp>
        <p:nvSpPr>
          <p:cNvPr id="12" name="TextBox 11">
            <a:extLst>
              <a:ext uri="{FF2B5EF4-FFF2-40B4-BE49-F238E27FC236}">
                <a16:creationId xmlns:a16="http://schemas.microsoft.com/office/drawing/2014/main" id="{4C11BB05-1B9F-43D6-BD1E-E1B20DC09163}"/>
              </a:ext>
            </a:extLst>
          </p:cNvPr>
          <p:cNvSpPr txBox="1"/>
          <p:nvPr/>
        </p:nvSpPr>
        <p:spPr>
          <a:xfrm>
            <a:off x="251417" y="417085"/>
            <a:ext cx="6997493" cy="461665"/>
          </a:xfrm>
          <a:prstGeom prst="rect">
            <a:avLst/>
          </a:prstGeom>
          <a:noFill/>
        </p:spPr>
        <p:txBody>
          <a:bodyPr wrap="square" rtlCol="0">
            <a:spAutoFit/>
          </a:bodyPr>
          <a:lstStyle/>
          <a:p>
            <a:r>
              <a:rPr lang="en-US" sz="2400" dirty="0"/>
              <a:t>Word Association Map!</a:t>
            </a:r>
          </a:p>
        </p:txBody>
      </p:sp>
      <p:sp>
        <p:nvSpPr>
          <p:cNvPr id="2" name="Oval 1">
            <a:extLst>
              <a:ext uri="{FF2B5EF4-FFF2-40B4-BE49-F238E27FC236}">
                <a16:creationId xmlns:a16="http://schemas.microsoft.com/office/drawing/2014/main" id="{81D0E36F-07AE-4B8B-B6CE-A6951BA869C5}"/>
              </a:ext>
            </a:extLst>
          </p:cNvPr>
          <p:cNvSpPr/>
          <p:nvPr/>
        </p:nvSpPr>
        <p:spPr>
          <a:xfrm rot="17311931">
            <a:off x="6120927" y="5019222"/>
            <a:ext cx="1052151" cy="507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B58397-C4C2-48F8-9F04-E3D584CCF8F2}"/>
              </a:ext>
            </a:extLst>
          </p:cNvPr>
          <p:cNvSpPr/>
          <p:nvPr/>
        </p:nvSpPr>
        <p:spPr>
          <a:xfrm rot="16648035">
            <a:off x="8601748" y="3550214"/>
            <a:ext cx="1052151" cy="507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6" name="Oval 5">
            <a:extLst>
              <a:ext uri="{FF2B5EF4-FFF2-40B4-BE49-F238E27FC236}">
                <a16:creationId xmlns:a16="http://schemas.microsoft.com/office/drawing/2014/main" id="{CF117303-65FE-40D9-83CF-4AC5F8CD055A}"/>
              </a:ext>
            </a:extLst>
          </p:cNvPr>
          <p:cNvSpPr/>
          <p:nvPr/>
        </p:nvSpPr>
        <p:spPr>
          <a:xfrm rot="17699017">
            <a:off x="8325113" y="4583977"/>
            <a:ext cx="1052151" cy="507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7" name="Oval 6">
            <a:extLst>
              <a:ext uri="{FF2B5EF4-FFF2-40B4-BE49-F238E27FC236}">
                <a16:creationId xmlns:a16="http://schemas.microsoft.com/office/drawing/2014/main" id="{EFC4C472-E1B3-4863-BBDE-1C639F52A31D}"/>
              </a:ext>
            </a:extLst>
          </p:cNvPr>
          <p:cNvSpPr/>
          <p:nvPr/>
        </p:nvSpPr>
        <p:spPr>
          <a:xfrm rot="17311931">
            <a:off x="5701623" y="5935286"/>
            <a:ext cx="1052151" cy="8320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FDA87F7-9031-4FCB-B5A4-FF11B4CF4D34}"/>
              </a:ext>
            </a:extLst>
          </p:cNvPr>
          <p:cNvSpPr/>
          <p:nvPr/>
        </p:nvSpPr>
        <p:spPr>
          <a:xfrm rot="21446778">
            <a:off x="6229333" y="3550214"/>
            <a:ext cx="1052151" cy="507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1DB65CC-0B13-4170-98FB-7C807C60ACC5}"/>
              </a:ext>
            </a:extLst>
          </p:cNvPr>
          <p:cNvSpPr/>
          <p:nvPr/>
        </p:nvSpPr>
        <p:spPr>
          <a:xfrm rot="16200000">
            <a:off x="7101913" y="5799144"/>
            <a:ext cx="1052151" cy="507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 name="TextBox 2">
            <a:extLst>
              <a:ext uri="{FF2B5EF4-FFF2-40B4-BE49-F238E27FC236}">
                <a16:creationId xmlns:a16="http://schemas.microsoft.com/office/drawing/2014/main" id="{7A993BBC-49C5-44E8-A2A2-9EA1C92678D5}"/>
              </a:ext>
            </a:extLst>
          </p:cNvPr>
          <p:cNvSpPr txBox="1"/>
          <p:nvPr/>
        </p:nvSpPr>
        <p:spPr>
          <a:xfrm>
            <a:off x="101851" y="1979745"/>
            <a:ext cx="2001589" cy="3293209"/>
          </a:xfrm>
          <a:prstGeom prst="rect">
            <a:avLst/>
          </a:prstGeom>
          <a:noFill/>
        </p:spPr>
        <p:txBody>
          <a:bodyPr wrap="square" rtlCol="0">
            <a:spAutoFit/>
          </a:bodyPr>
          <a:lstStyle/>
          <a:p>
            <a:r>
              <a:rPr lang="en-US" u="sng" dirty="0"/>
              <a:t>Few Speculations</a:t>
            </a:r>
          </a:p>
          <a:p>
            <a:endParaRPr lang="en-US" dirty="0"/>
          </a:p>
          <a:p>
            <a:pPr marL="285750" indent="-285750">
              <a:buFont typeface="Arial" panose="020B0604020202020204" pitchFamily="34" charset="0"/>
              <a:buChar char="•"/>
            </a:pPr>
            <a:r>
              <a:rPr lang="en-US" sz="1400" b="1" dirty="0">
                <a:solidFill>
                  <a:schemeClr val="accent6">
                    <a:lumMod val="60000"/>
                    <a:lumOff val="40000"/>
                  </a:schemeClr>
                </a:solidFill>
              </a:rPr>
              <a:t>Old + Year</a:t>
            </a:r>
          </a:p>
          <a:p>
            <a:r>
              <a:rPr lang="en-US" sz="1400" b="1" dirty="0"/>
              <a:t> </a:t>
            </a:r>
            <a:r>
              <a:rPr lang="en-US" sz="1400" dirty="0"/>
              <a:t>Real estate related?</a:t>
            </a:r>
          </a:p>
          <a:p>
            <a:pPr marL="285750" indent="-285750">
              <a:buFont typeface="Arial" panose="020B0604020202020204" pitchFamily="34" charset="0"/>
              <a:buChar char="•"/>
            </a:pPr>
            <a:r>
              <a:rPr lang="en-US" sz="1400" b="1" dirty="0">
                <a:solidFill>
                  <a:srgbClr val="FFCC00"/>
                </a:solidFill>
              </a:rPr>
              <a:t>Cleveland</a:t>
            </a:r>
            <a:r>
              <a:rPr lang="en-US" sz="1400" dirty="0">
                <a:solidFill>
                  <a:srgbClr val="FF0000"/>
                </a:solidFill>
              </a:rPr>
              <a:t> </a:t>
            </a:r>
          </a:p>
          <a:p>
            <a:r>
              <a:rPr lang="en-US" sz="1400" dirty="0"/>
              <a:t>Definitely one of the most famous areas for delicious food</a:t>
            </a:r>
          </a:p>
          <a:p>
            <a:pPr marL="285750" indent="-285750">
              <a:buFont typeface="Arial" panose="020B0604020202020204" pitchFamily="34" charset="0"/>
              <a:buChar char="•"/>
            </a:pPr>
            <a:r>
              <a:rPr lang="en-US" sz="1400" b="1" dirty="0">
                <a:solidFill>
                  <a:srgbClr val="669900"/>
                </a:solidFill>
              </a:rPr>
              <a:t>Car + Buy</a:t>
            </a:r>
          </a:p>
          <a:p>
            <a:r>
              <a:rPr lang="en-US" sz="1400" dirty="0"/>
              <a:t>Someone just reviewed a car dealership?</a:t>
            </a:r>
          </a:p>
          <a:p>
            <a:pPr marL="285750" indent="-285750">
              <a:buFont typeface="Arial" panose="020B0604020202020204" pitchFamily="34" charset="0"/>
              <a:buChar char="•"/>
            </a:pPr>
            <a:r>
              <a:rPr lang="en-US" sz="1400" b="1" dirty="0">
                <a:solidFill>
                  <a:srgbClr val="FF3399"/>
                </a:solidFill>
              </a:rPr>
              <a:t>Lot+ Parking</a:t>
            </a:r>
          </a:p>
          <a:p>
            <a:r>
              <a:rPr lang="en-US" sz="1400" dirty="0"/>
              <a:t>GIVE US SPACE!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381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D9C00E5-6B92-4E96-838C-6438728D4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B3117-A96B-4987-BFA2-8377B5D94D05}"/>
              </a:ext>
            </a:extLst>
          </p:cNvPr>
          <p:cNvSpPr>
            <a:spLocks noGrp="1"/>
          </p:cNvSpPr>
          <p:nvPr>
            <p:ph type="title"/>
          </p:nvPr>
        </p:nvSpPr>
        <p:spPr>
          <a:xfrm>
            <a:off x="971364" y="3527196"/>
            <a:ext cx="4540297" cy="2647667"/>
          </a:xfrm>
        </p:spPr>
        <p:txBody>
          <a:bodyPr anchor="b">
            <a:normAutofit/>
          </a:bodyPr>
          <a:lstStyle/>
          <a:p>
            <a:r>
              <a:rPr lang="en-US" dirty="0"/>
              <a:t>Potential Hypothesis</a:t>
            </a:r>
          </a:p>
        </p:txBody>
      </p:sp>
      <p:sp>
        <p:nvSpPr>
          <p:cNvPr id="28" name="Content Placeholder 2">
            <a:extLst>
              <a:ext uri="{FF2B5EF4-FFF2-40B4-BE49-F238E27FC236}">
                <a16:creationId xmlns:a16="http://schemas.microsoft.com/office/drawing/2014/main" id="{1E1DE9DA-1743-4E97-8CFB-ACB0F54B43B1}"/>
              </a:ext>
            </a:extLst>
          </p:cNvPr>
          <p:cNvSpPr>
            <a:spLocks noGrp="1"/>
          </p:cNvSpPr>
          <p:nvPr>
            <p:ph idx="1"/>
          </p:nvPr>
        </p:nvSpPr>
        <p:spPr>
          <a:xfrm>
            <a:off x="6096000" y="933449"/>
            <a:ext cx="4672519" cy="4873963"/>
          </a:xfrm>
        </p:spPr>
        <p:txBody>
          <a:bodyPr>
            <a:normAutofit/>
          </a:bodyPr>
          <a:lstStyle/>
          <a:p>
            <a:pPr algn="just">
              <a:lnSpc>
                <a:spcPct val="90000"/>
              </a:lnSpc>
            </a:pPr>
            <a:r>
              <a:rPr lang="en-US" sz="1700" dirty="0"/>
              <a:t>Aggregation of the business listings based upon the category(sector) of listing will generate unique review and star rating patterns.</a:t>
            </a:r>
          </a:p>
          <a:p>
            <a:pPr algn="just">
              <a:lnSpc>
                <a:spcPct val="90000"/>
              </a:lnSpc>
            </a:pPr>
            <a:r>
              <a:rPr lang="en-US" sz="1700" dirty="0"/>
              <a:t>Analyzing these patterns can be cross referenced to the timeframes of the reviews for detailed analysis.</a:t>
            </a:r>
          </a:p>
          <a:p>
            <a:pPr algn="just">
              <a:lnSpc>
                <a:spcPct val="90000"/>
              </a:lnSpc>
            </a:pPr>
            <a:r>
              <a:rPr lang="en-US" sz="1700" dirty="0"/>
              <a:t>Based on multifaceted analysis of the reviews and business categories (sector) we might figure out relationships and a way to predict review rating and overall business rating based on the features of the listing.</a:t>
            </a:r>
          </a:p>
          <a:p>
            <a:pPr algn="just">
              <a:lnSpc>
                <a:spcPct val="90000"/>
              </a:lnSpc>
            </a:pPr>
            <a:r>
              <a:rPr lang="en-US" sz="1700" dirty="0"/>
              <a:t>A “Virtual  Yelp Recommender” suggesting such changes to the businesses while they list their businesses to possibly attract more consumers and more business.</a:t>
            </a:r>
          </a:p>
        </p:txBody>
      </p:sp>
      <p:sp>
        <p:nvSpPr>
          <p:cNvPr id="19" name="Freeform: Shape 18">
            <a:extLst>
              <a:ext uri="{FF2B5EF4-FFF2-40B4-BE49-F238E27FC236}">
                <a16:creationId xmlns:a16="http://schemas.microsoft.com/office/drawing/2014/main" id="{F7F25D48-79CD-4B8D-9174-0CFB05A85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198211">
            <a:off x="-1095933" y="-1477746"/>
            <a:ext cx="7288159" cy="4331433"/>
          </a:xfrm>
          <a:custGeom>
            <a:avLst/>
            <a:gdLst>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6804 w 7213641"/>
              <a:gd name="connsiteY56" fmla="*/ 3833044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82793 w 7213641"/>
              <a:gd name="connsiteY73" fmla="*/ 3703164 h 4328225"/>
              <a:gd name="connsiteX74" fmla="*/ 1559636 w 7213641"/>
              <a:gd name="connsiteY74" fmla="*/ 3703431 h 4328225"/>
              <a:gd name="connsiteX75" fmla="*/ 1538304 w 7213641"/>
              <a:gd name="connsiteY75" fmla="*/ 3696378 h 4328225"/>
              <a:gd name="connsiteX76" fmla="*/ 1536093 w 7213641"/>
              <a:gd name="connsiteY76" fmla="*/ 3696348 h 4328225"/>
              <a:gd name="connsiteX77" fmla="*/ 1374848 w 7213641"/>
              <a:gd name="connsiteY77" fmla="*/ 3582550 h 4328225"/>
              <a:gd name="connsiteX78" fmla="*/ 1331263 w 7213641"/>
              <a:gd name="connsiteY78" fmla="*/ 3546198 h 4328225"/>
              <a:gd name="connsiteX79" fmla="*/ 1283859 w 7213641"/>
              <a:gd name="connsiteY79" fmla="*/ 3532700 h 4328225"/>
              <a:gd name="connsiteX80" fmla="*/ 1270046 w 7213641"/>
              <a:gd name="connsiteY80" fmla="*/ 3515136 h 4328225"/>
              <a:gd name="connsiteX81" fmla="*/ 1267763 w 7213641"/>
              <a:gd name="connsiteY81" fmla="*/ 3511903 h 4328225"/>
              <a:gd name="connsiteX82" fmla="*/ 1256470 w 7213641"/>
              <a:gd name="connsiteY82" fmla="*/ 3503386 h 4328225"/>
              <a:gd name="connsiteX83" fmla="*/ 1255982 w 7213641"/>
              <a:gd name="connsiteY83" fmla="*/ 3495465 h 4328225"/>
              <a:gd name="connsiteX84" fmla="*/ 1240918 w 7213641"/>
              <a:gd name="connsiteY84" fmla="*/ 3478691 h 4328225"/>
              <a:gd name="connsiteX85" fmla="*/ 1219376 w 7213641"/>
              <a:gd name="connsiteY85" fmla="*/ 3464553 h 4328225"/>
              <a:gd name="connsiteX86" fmla="*/ 1114113 w 7213641"/>
              <a:gd name="connsiteY86" fmla="*/ 3403618 h 4328225"/>
              <a:gd name="connsiteX87" fmla="*/ 1052785 w 7213641"/>
              <a:gd name="connsiteY87" fmla="*/ 3363597 h 4328225"/>
              <a:gd name="connsiteX88" fmla="*/ 1032082 w 7213641"/>
              <a:gd name="connsiteY88" fmla="*/ 3342800 h 4328225"/>
              <a:gd name="connsiteX89" fmla="*/ 1001423 w 7213641"/>
              <a:gd name="connsiteY89" fmla="*/ 3317516 h 4328225"/>
              <a:gd name="connsiteX90" fmla="*/ 949328 w 7213641"/>
              <a:gd name="connsiteY90" fmla="*/ 3268567 h 4328225"/>
              <a:gd name="connsiteX91" fmla="*/ 875843 w 7213641"/>
              <a:gd name="connsiteY91" fmla="*/ 3210333 h 4328225"/>
              <a:gd name="connsiteX92" fmla="*/ 834628 w 7213641"/>
              <a:gd name="connsiteY92" fmla="*/ 3195772 h 4328225"/>
              <a:gd name="connsiteX93" fmla="*/ 824467 w 7213641"/>
              <a:gd name="connsiteY93" fmla="*/ 3194052 h 4328225"/>
              <a:gd name="connsiteX94" fmla="*/ 821940 w 7213641"/>
              <a:gd name="connsiteY94" fmla="*/ 3190273 h 4328225"/>
              <a:gd name="connsiteX95" fmla="*/ 798489 w 7213641"/>
              <a:gd name="connsiteY95" fmla="*/ 3174201 h 4328225"/>
              <a:gd name="connsiteX96" fmla="*/ 781932 w 7213641"/>
              <a:gd name="connsiteY96" fmla="*/ 3147801 h 4328225"/>
              <a:gd name="connsiteX97" fmla="*/ 780512 w 7213641"/>
              <a:gd name="connsiteY97" fmla="*/ 3147383 h 4328225"/>
              <a:gd name="connsiteX98" fmla="*/ 781280 w 7213641"/>
              <a:gd name="connsiteY98" fmla="*/ 3142633 h 4328225"/>
              <a:gd name="connsiteX99" fmla="*/ 778311 w 7213641"/>
              <a:gd name="connsiteY99" fmla="*/ 3137647 h 4328225"/>
              <a:gd name="connsiteX100" fmla="*/ 765774 w 7213641"/>
              <a:gd name="connsiteY100" fmla="*/ 3128752 h 4328225"/>
              <a:gd name="connsiteX101" fmla="*/ 760328 w 7213641"/>
              <a:gd name="connsiteY101" fmla="*/ 3126186 h 4328225"/>
              <a:gd name="connsiteX102" fmla="*/ 753913 w 7213641"/>
              <a:gd name="connsiteY102" fmla="*/ 3120773 h 4328225"/>
              <a:gd name="connsiteX103" fmla="*/ 753989 w 7213641"/>
              <a:gd name="connsiteY103" fmla="*/ 3120393 h 4328225"/>
              <a:gd name="connsiteX104" fmla="*/ 712960 w 7213641"/>
              <a:gd name="connsiteY104" fmla="*/ 3096503 h 4328225"/>
              <a:gd name="connsiteX105" fmla="*/ 696215 w 7213641"/>
              <a:gd name="connsiteY105" fmla="*/ 3040267 h 4328225"/>
              <a:gd name="connsiteX106" fmla="*/ 683953 w 7213641"/>
              <a:gd name="connsiteY106" fmla="*/ 3022675 h 4328225"/>
              <a:gd name="connsiteX107" fmla="*/ 678651 w 7213641"/>
              <a:gd name="connsiteY107" fmla="*/ 3011958 h 4328225"/>
              <a:gd name="connsiteX108" fmla="*/ 679124 w 7213641"/>
              <a:gd name="connsiteY108" fmla="*/ 3010439 h 4328225"/>
              <a:gd name="connsiteX109" fmla="*/ 645871 w 7213641"/>
              <a:gd name="connsiteY109" fmla="*/ 2992058 h 4328225"/>
              <a:gd name="connsiteX110" fmla="*/ 643330 w 7213641"/>
              <a:gd name="connsiteY110" fmla="*/ 2987624 h 4328225"/>
              <a:gd name="connsiteX111" fmla="*/ 619256 w 7213641"/>
              <a:gd name="connsiteY111" fmla="*/ 2978192 h 4328225"/>
              <a:gd name="connsiteX112" fmla="*/ 608099 w 7213641"/>
              <a:gd name="connsiteY112" fmla="*/ 2971960 h 4328225"/>
              <a:gd name="connsiteX113" fmla="*/ 602309 w 7213641"/>
              <a:gd name="connsiteY113" fmla="*/ 2973004 h 4328225"/>
              <a:gd name="connsiteX114" fmla="*/ 587178 w 7213641"/>
              <a:gd name="connsiteY114" fmla="*/ 2962380 h 4328225"/>
              <a:gd name="connsiteX115" fmla="*/ 586436 w 7213641"/>
              <a:gd name="connsiteY115" fmla="*/ 2960103 h 4328225"/>
              <a:gd name="connsiteX116" fmla="*/ 570254 w 7213641"/>
              <a:gd name="connsiteY116" fmla="*/ 2955275 h 4328225"/>
              <a:gd name="connsiteX117" fmla="*/ 552222 w 7213641"/>
              <a:gd name="connsiteY117" fmla="*/ 2955985 h 4328225"/>
              <a:gd name="connsiteX118" fmla="*/ 299679 w 7213641"/>
              <a:gd name="connsiteY118" fmla="*/ 2801276 h 4328225"/>
              <a:gd name="connsiteX119" fmla="*/ 182350 w 7213641"/>
              <a:gd name="connsiteY119" fmla="*/ 2707059 h 4328225"/>
              <a:gd name="connsiteX120" fmla="*/ 170557 w 7213641"/>
              <a:gd name="connsiteY120" fmla="*/ 2702670 h 4328225"/>
              <a:gd name="connsiteX121" fmla="*/ 133027 w 7213641"/>
              <a:gd name="connsiteY121" fmla="*/ 2652325 h 4328225"/>
              <a:gd name="connsiteX122" fmla="*/ 91971 w 7213641"/>
              <a:gd name="connsiteY122" fmla="*/ 2580067 h 4328225"/>
              <a:gd name="connsiteX123" fmla="*/ 61507 w 7213641"/>
              <a:gd name="connsiteY123" fmla="*/ 2526811 h 4328225"/>
              <a:gd name="connsiteX124" fmla="*/ 9257 w 7213641"/>
              <a:gd name="connsiteY124" fmla="*/ 2462878 h 4328225"/>
              <a:gd name="connsiteX125" fmla="*/ 0 w 7213641"/>
              <a:gd name="connsiteY125" fmla="*/ 2453506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82793 w 7213641"/>
              <a:gd name="connsiteY73" fmla="*/ 3703164 h 4328225"/>
              <a:gd name="connsiteX74" fmla="*/ 1559636 w 7213641"/>
              <a:gd name="connsiteY74" fmla="*/ 3703431 h 4328225"/>
              <a:gd name="connsiteX75" fmla="*/ 1538304 w 7213641"/>
              <a:gd name="connsiteY75" fmla="*/ 3696378 h 4328225"/>
              <a:gd name="connsiteX76" fmla="*/ 1536093 w 7213641"/>
              <a:gd name="connsiteY76" fmla="*/ 3696348 h 4328225"/>
              <a:gd name="connsiteX77" fmla="*/ 1374848 w 7213641"/>
              <a:gd name="connsiteY77" fmla="*/ 3582550 h 4328225"/>
              <a:gd name="connsiteX78" fmla="*/ 1331263 w 7213641"/>
              <a:gd name="connsiteY78" fmla="*/ 3546198 h 4328225"/>
              <a:gd name="connsiteX79" fmla="*/ 1283859 w 7213641"/>
              <a:gd name="connsiteY79" fmla="*/ 3532700 h 4328225"/>
              <a:gd name="connsiteX80" fmla="*/ 1270046 w 7213641"/>
              <a:gd name="connsiteY80" fmla="*/ 3515136 h 4328225"/>
              <a:gd name="connsiteX81" fmla="*/ 1267763 w 7213641"/>
              <a:gd name="connsiteY81" fmla="*/ 3511903 h 4328225"/>
              <a:gd name="connsiteX82" fmla="*/ 1256470 w 7213641"/>
              <a:gd name="connsiteY82" fmla="*/ 3503386 h 4328225"/>
              <a:gd name="connsiteX83" fmla="*/ 1255982 w 7213641"/>
              <a:gd name="connsiteY83" fmla="*/ 3495465 h 4328225"/>
              <a:gd name="connsiteX84" fmla="*/ 1240918 w 7213641"/>
              <a:gd name="connsiteY84" fmla="*/ 3478691 h 4328225"/>
              <a:gd name="connsiteX85" fmla="*/ 1219376 w 7213641"/>
              <a:gd name="connsiteY85" fmla="*/ 3464553 h 4328225"/>
              <a:gd name="connsiteX86" fmla="*/ 1114113 w 7213641"/>
              <a:gd name="connsiteY86" fmla="*/ 3403618 h 4328225"/>
              <a:gd name="connsiteX87" fmla="*/ 1052785 w 7213641"/>
              <a:gd name="connsiteY87" fmla="*/ 3363597 h 4328225"/>
              <a:gd name="connsiteX88" fmla="*/ 1032082 w 7213641"/>
              <a:gd name="connsiteY88" fmla="*/ 3342800 h 4328225"/>
              <a:gd name="connsiteX89" fmla="*/ 1001423 w 7213641"/>
              <a:gd name="connsiteY89" fmla="*/ 3317516 h 4328225"/>
              <a:gd name="connsiteX90" fmla="*/ 949328 w 7213641"/>
              <a:gd name="connsiteY90" fmla="*/ 3268567 h 4328225"/>
              <a:gd name="connsiteX91" fmla="*/ 875843 w 7213641"/>
              <a:gd name="connsiteY91" fmla="*/ 3210333 h 4328225"/>
              <a:gd name="connsiteX92" fmla="*/ 834628 w 7213641"/>
              <a:gd name="connsiteY92" fmla="*/ 3195772 h 4328225"/>
              <a:gd name="connsiteX93" fmla="*/ 824467 w 7213641"/>
              <a:gd name="connsiteY93" fmla="*/ 3194052 h 4328225"/>
              <a:gd name="connsiteX94" fmla="*/ 821940 w 7213641"/>
              <a:gd name="connsiteY94" fmla="*/ 3190273 h 4328225"/>
              <a:gd name="connsiteX95" fmla="*/ 798489 w 7213641"/>
              <a:gd name="connsiteY95" fmla="*/ 3174201 h 4328225"/>
              <a:gd name="connsiteX96" fmla="*/ 781932 w 7213641"/>
              <a:gd name="connsiteY96" fmla="*/ 3147801 h 4328225"/>
              <a:gd name="connsiteX97" fmla="*/ 780512 w 7213641"/>
              <a:gd name="connsiteY97" fmla="*/ 3147383 h 4328225"/>
              <a:gd name="connsiteX98" fmla="*/ 781280 w 7213641"/>
              <a:gd name="connsiteY98" fmla="*/ 3142633 h 4328225"/>
              <a:gd name="connsiteX99" fmla="*/ 778311 w 7213641"/>
              <a:gd name="connsiteY99" fmla="*/ 3137647 h 4328225"/>
              <a:gd name="connsiteX100" fmla="*/ 765774 w 7213641"/>
              <a:gd name="connsiteY100" fmla="*/ 3128752 h 4328225"/>
              <a:gd name="connsiteX101" fmla="*/ 760328 w 7213641"/>
              <a:gd name="connsiteY101" fmla="*/ 3126186 h 4328225"/>
              <a:gd name="connsiteX102" fmla="*/ 753913 w 7213641"/>
              <a:gd name="connsiteY102" fmla="*/ 3120773 h 4328225"/>
              <a:gd name="connsiteX103" fmla="*/ 753989 w 7213641"/>
              <a:gd name="connsiteY103" fmla="*/ 3120393 h 4328225"/>
              <a:gd name="connsiteX104" fmla="*/ 712960 w 7213641"/>
              <a:gd name="connsiteY104" fmla="*/ 3096503 h 4328225"/>
              <a:gd name="connsiteX105" fmla="*/ 696215 w 7213641"/>
              <a:gd name="connsiteY105" fmla="*/ 3040267 h 4328225"/>
              <a:gd name="connsiteX106" fmla="*/ 683953 w 7213641"/>
              <a:gd name="connsiteY106" fmla="*/ 3022675 h 4328225"/>
              <a:gd name="connsiteX107" fmla="*/ 678651 w 7213641"/>
              <a:gd name="connsiteY107" fmla="*/ 3011958 h 4328225"/>
              <a:gd name="connsiteX108" fmla="*/ 679124 w 7213641"/>
              <a:gd name="connsiteY108" fmla="*/ 3010439 h 4328225"/>
              <a:gd name="connsiteX109" fmla="*/ 645871 w 7213641"/>
              <a:gd name="connsiteY109" fmla="*/ 2992058 h 4328225"/>
              <a:gd name="connsiteX110" fmla="*/ 643330 w 7213641"/>
              <a:gd name="connsiteY110" fmla="*/ 2987624 h 4328225"/>
              <a:gd name="connsiteX111" fmla="*/ 619256 w 7213641"/>
              <a:gd name="connsiteY111" fmla="*/ 2978192 h 4328225"/>
              <a:gd name="connsiteX112" fmla="*/ 608099 w 7213641"/>
              <a:gd name="connsiteY112" fmla="*/ 2971960 h 4328225"/>
              <a:gd name="connsiteX113" fmla="*/ 602309 w 7213641"/>
              <a:gd name="connsiteY113" fmla="*/ 2973004 h 4328225"/>
              <a:gd name="connsiteX114" fmla="*/ 587178 w 7213641"/>
              <a:gd name="connsiteY114" fmla="*/ 2962380 h 4328225"/>
              <a:gd name="connsiteX115" fmla="*/ 586436 w 7213641"/>
              <a:gd name="connsiteY115" fmla="*/ 2960103 h 4328225"/>
              <a:gd name="connsiteX116" fmla="*/ 570254 w 7213641"/>
              <a:gd name="connsiteY116" fmla="*/ 2955275 h 4328225"/>
              <a:gd name="connsiteX117" fmla="*/ 552222 w 7213641"/>
              <a:gd name="connsiteY117" fmla="*/ 2955985 h 4328225"/>
              <a:gd name="connsiteX118" fmla="*/ 299679 w 7213641"/>
              <a:gd name="connsiteY118" fmla="*/ 2801276 h 4328225"/>
              <a:gd name="connsiteX119" fmla="*/ 182350 w 7213641"/>
              <a:gd name="connsiteY119" fmla="*/ 2707059 h 4328225"/>
              <a:gd name="connsiteX120" fmla="*/ 170557 w 7213641"/>
              <a:gd name="connsiteY120" fmla="*/ 2702670 h 4328225"/>
              <a:gd name="connsiteX121" fmla="*/ 133027 w 7213641"/>
              <a:gd name="connsiteY121" fmla="*/ 2652325 h 4328225"/>
              <a:gd name="connsiteX122" fmla="*/ 91971 w 7213641"/>
              <a:gd name="connsiteY122" fmla="*/ 2580067 h 4328225"/>
              <a:gd name="connsiteX123" fmla="*/ 61507 w 7213641"/>
              <a:gd name="connsiteY123" fmla="*/ 2526811 h 4328225"/>
              <a:gd name="connsiteX124" fmla="*/ 9257 w 7213641"/>
              <a:gd name="connsiteY124" fmla="*/ 2462878 h 4328225"/>
              <a:gd name="connsiteX125" fmla="*/ 0 w 7213641"/>
              <a:gd name="connsiteY125" fmla="*/ 2453506 h 4328225"/>
              <a:gd name="connsiteX126" fmla="*/ 2060912 w 7213641"/>
              <a:gd name="connsiteY126"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82793 w 7213641"/>
              <a:gd name="connsiteY73" fmla="*/ 3703164 h 4328225"/>
              <a:gd name="connsiteX74" fmla="*/ 1559636 w 7213641"/>
              <a:gd name="connsiteY74" fmla="*/ 3703431 h 4328225"/>
              <a:gd name="connsiteX75" fmla="*/ 1538304 w 7213641"/>
              <a:gd name="connsiteY75" fmla="*/ 3696378 h 4328225"/>
              <a:gd name="connsiteX76" fmla="*/ 1468713 w 7213641"/>
              <a:gd name="connsiteY76" fmla="*/ 3570522 h 4328225"/>
              <a:gd name="connsiteX77" fmla="*/ 1374848 w 7213641"/>
              <a:gd name="connsiteY77" fmla="*/ 3582550 h 4328225"/>
              <a:gd name="connsiteX78" fmla="*/ 1331263 w 7213641"/>
              <a:gd name="connsiteY78" fmla="*/ 3546198 h 4328225"/>
              <a:gd name="connsiteX79" fmla="*/ 1283859 w 7213641"/>
              <a:gd name="connsiteY79" fmla="*/ 3532700 h 4328225"/>
              <a:gd name="connsiteX80" fmla="*/ 1270046 w 7213641"/>
              <a:gd name="connsiteY80" fmla="*/ 3515136 h 4328225"/>
              <a:gd name="connsiteX81" fmla="*/ 1267763 w 7213641"/>
              <a:gd name="connsiteY81" fmla="*/ 3511903 h 4328225"/>
              <a:gd name="connsiteX82" fmla="*/ 1256470 w 7213641"/>
              <a:gd name="connsiteY82" fmla="*/ 3503386 h 4328225"/>
              <a:gd name="connsiteX83" fmla="*/ 1255982 w 7213641"/>
              <a:gd name="connsiteY83" fmla="*/ 3495465 h 4328225"/>
              <a:gd name="connsiteX84" fmla="*/ 1240918 w 7213641"/>
              <a:gd name="connsiteY84" fmla="*/ 3478691 h 4328225"/>
              <a:gd name="connsiteX85" fmla="*/ 1219376 w 7213641"/>
              <a:gd name="connsiteY85" fmla="*/ 3464553 h 4328225"/>
              <a:gd name="connsiteX86" fmla="*/ 1114113 w 7213641"/>
              <a:gd name="connsiteY86" fmla="*/ 3403618 h 4328225"/>
              <a:gd name="connsiteX87" fmla="*/ 1052785 w 7213641"/>
              <a:gd name="connsiteY87" fmla="*/ 3363597 h 4328225"/>
              <a:gd name="connsiteX88" fmla="*/ 1032082 w 7213641"/>
              <a:gd name="connsiteY88" fmla="*/ 3342800 h 4328225"/>
              <a:gd name="connsiteX89" fmla="*/ 1001423 w 7213641"/>
              <a:gd name="connsiteY89" fmla="*/ 3317516 h 4328225"/>
              <a:gd name="connsiteX90" fmla="*/ 949328 w 7213641"/>
              <a:gd name="connsiteY90" fmla="*/ 3268567 h 4328225"/>
              <a:gd name="connsiteX91" fmla="*/ 875843 w 7213641"/>
              <a:gd name="connsiteY91" fmla="*/ 3210333 h 4328225"/>
              <a:gd name="connsiteX92" fmla="*/ 834628 w 7213641"/>
              <a:gd name="connsiteY92" fmla="*/ 3195772 h 4328225"/>
              <a:gd name="connsiteX93" fmla="*/ 824467 w 7213641"/>
              <a:gd name="connsiteY93" fmla="*/ 3194052 h 4328225"/>
              <a:gd name="connsiteX94" fmla="*/ 821940 w 7213641"/>
              <a:gd name="connsiteY94" fmla="*/ 3190273 h 4328225"/>
              <a:gd name="connsiteX95" fmla="*/ 798489 w 7213641"/>
              <a:gd name="connsiteY95" fmla="*/ 3174201 h 4328225"/>
              <a:gd name="connsiteX96" fmla="*/ 781932 w 7213641"/>
              <a:gd name="connsiteY96" fmla="*/ 3147801 h 4328225"/>
              <a:gd name="connsiteX97" fmla="*/ 780512 w 7213641"/>
              <a:gd name="connsiteY97" fmla="*/ 3147383 h 4328225"/>
              <a:gd name="connsiteX98" fmla="*/ 781280 w 7213641"/>
              <a:gd name="connsiteY98" fmla="*/ 3142633 h 4328225"/>
              <a:gd name="connsiteX99" fmla="*/ 778311 w 7213641"/>
              <a:gd name="connsiteY99" fmla="*/ 3137647 h 4328225"/>
              <a:gd name="connsiteX100" fmla="*/ 765774 w 7213641"/>
              <a:gd name="connsiteY100" fmla="*/ 3128752 h 4328225"/>
              <a:gd name="connsiteX101" fmla="*/ 760328 w 7213641"/>
              <a:gd name="connsiteY101" fmla="*/ 3126186 h 4328225"/>
              <a:gd name="connsiteX102" fmla="*/ 753913 w 7213641"/>
              <a:gd name="connsiteY102" fmla="*/ 3120773 h 4328225"/>
              <a:gd name="connsiteX103" fmla="*/ 753989 w 7213641"/>
              <a:gd name="connsiteY103" fmla="*/ 3120393 h 4328225"/>
              <a:gd name="connsiteX104" fmla="*/ 712960 w 7213641"/>
              <a:gd name="connsiteY104" fmla="*/ 3096503 h 4328225"/>
              <a:gd name="connsiteX105" fmla="*/ 696215 w 7213641"/>
              <a:gd name="connsiteY105" fmla="*/ 3040267 h 4328225"/>
              <a:gd name="connsiteX106" fmla="*/ 683953 w 7213641"/>
              <a:gd name="connsiteY106" fmla="*/ 3022675 h 4328225"/>
              <a:gd name="connsiteX107" fmla="*/ 678651 w 7213641"/>
              <a:gd name="connsiteY107" fmla="*/ 3011958 h 4328225"/>
              <a:gd name="connsiteX108" fmla="*/ 679124 w 7213641"/>
              <a:gd name="connsiteY108" fmla="*/ 3010439 h 4328225"/>
              <a:gd name="connsiteX109" fmla="*/ 645871 w 7213641"/>
              <a:gd name="connsiteY109" fmla="*/ 2992058 h 4328225"/>
              <a:gd name="connsiteX110" fmla="*/ 643330 w 7213641"/>
              <a:gd name="connsiteY110" fmla="*/ 2987624 h 4328225"/>
              <a:gd name="connsiteX111" fmla="*/ 619256 w 7213641"/>
              <a:gd name="connsiteY111" fmla="*/ 2978192 h 4328225"/>
              <a:gd name="connsiteX112" fmla="*/ 608099 w 7213641"/>
              <a:gd name="connsiteY112" fmla="*/ 2971960 h 4328225"/>
              <a:gd name="connsiteX113" fmla="*/ 602309 w 7213641"/>
              <a:gd name="connsiteY113" fmla="*/ 2973004 h 4328225"/>
              <a:gd name="connsiteX114" fmla="*/ 587178 w 7213641"/>
              <a:gd name="connsiteY114" fmla="*/ 2962380 h 4328225"/>
              <a:gd name="connsiteX115" fmla="*/ 586436 w 7213641"/>
              <a:gd name="connsiteY115" fmla="*/ 2960103 h 4328225"/>
              <a:gd name="connsiteX116" fmla="*/ 570254 w 7213641"/>
              <a:gd name="connsiteY116" fmla="*/ 2955275 h 4328225"/>
              <a:gd name="connsiteX117" fmla="*/ 552222 w 7213641"/>
              <a:gd name="connsiteY117" fmla="*/ 2955985 h 4328225"/>
              <a:gd name="connsiteX118" fmla="*/ 299679 w 7213641"/>
              <a:gd name="connsiteY118" fmla="*/ 2801276 h 4328225"/>
              <a:gd name="connsiteX119" fmla="*/ 182350 w 7213641"/>
              <a:gd name="connsiteY119" fmla="*/ 2707059 h 4328225"/>
              <a:gd name="connsiteX120" fmla="*/ 170557 w 7213641"/>
              <a:gd name="connsiteY120" fmla="*/ 2702670 h 4328225"/>
              <a:gd name="connsiteX121" fmla="*/ 133027 w 7213641"/>
              <a:gd name="connsiteY121" fmla="*/ 2652325 h 4328225"/>
              <a:gd name="connsiteX122" fmla="*/ 91971 w 7213641"/>
              <a:gd name="connsiteY122" fmla="*/ 2580067 h 4328225"/>
              <a:gd name="connsiteX123" fmla="*/ 61507 w 7213641"/>
              <a:gd name="connsiteY123" fmla="*/ 2526811 h 4328225"/>
              <a:gd name="connsiteX124" fmla="*/ 9257 w 7213641"/>
              <a:gd name="connsiteY124" fmla="*/ 2462878 h 4328225"/>
              <a:gd name="connsiteX125" fmla="*/ 0 w 7213641"/>
              <a:gd name="connsiteY125" fmla="*/ 2453506 h 4328225"/>
              <a:gd name="connsiteX126" fmla="*/ 2060912 w 7213641"/>
              <a:gd name="connsiteY126"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82793 w 7213641"/>
              <a:gd name="connsiteY73" fmla="*/ 3703164 h 4328225"/>
              <a:gd name="connsiteX74" fmla="*/ 1559636 w 7213641"/>
              <a:gd name="connsiteY74" fmla="*/ 3703431 h 4328225"/>
              <a:gd name="connsiteX75" fmla="*/ 1537329 w 7213641"/>
              <a:gd name="connsiteY75" fmla="*/ 3598640 h 4328225"/>
              <a:gd name="connsiteX76" fmla="*/ 1468713 w 7213641"/>
              <a:gd name="connsiteY76" fmla="*/ 3570522 h 4328225"/>
              <a:gd name="connsiteX77" fmla="*/ 1374848 w 7213641"/>
              <a:gd name="connsiteY77" fmla="*/ 3582550 h 4328225"/>
              <a:gd name="connsiteX78" fmla="*/ 1331263 w 7213641"/>
              <a:gd name="connsiteY78" fmla="*/ 3546198 h 4328225"/>
              <a:gd name="connsiteX79" fmla="*/ 1283859 w 7213641"/>
              <a:gd name="connsiteY79" fmla="*/ 3532700 h 4328225"/>
              <a:gd name="connsiteX80" fmla="*/ 1270046 w 7213641"/>
              <a:gd name="connsiteY80" fmla="*/ 3515136 h 4328225"/>
              <a:gd name="connsiteX81" fmla="*/ 1267763 w 7213641"/>
              <a:gd name="connsiteY81" fmla="*/ 3511903 h 4328225"/>
              <a:gd name="connsiteX82" fmla="*/ 1256470 w 7213641"/>
              <a:gd name="connsiteY82" fmla="*/ 3503386 h 4328225"/>
              <a:gd name="connsiteX83" fmla="*/ 1255982 w 7213641"/>
              <a:gd name="connsiteY83" fmla="*/ 3495465 h 4328225"/>
              <a:gd name="connsiteX84" fmla="*/ 1240918 w 7213641"/>
              <a:gd name="connsiteY84" fmla="*/ 3478691 h 4328225"/>
              <a:gd name="connsiteX85" fmla="*/ 1219376 w 7213641"/>
              <a:gd name="connsiteY85" fmla="*/ 3464553 h 4328225"/>
              <a:gd name="connsiteX86" fmla="*/ 1114113 w 7213641"/>
              <a:gd name="connsiteY86" fmla="*/ 3403618 h 4328225"/>
              <a:gd name="connsiteX87" fmla="*/ 1052785 w 7213641"/>
              <a:gd name="connsiteY87" fmla="*/ 3363597 h 4328225"/>
              <a:gd name="connsiteX88" fmla="*/ 1032082 w 7213641"/>
              <a:gd name="connsiteY88" fmla="*/ 3342800 h 4328225"/>
              <a:gd name="connsiteX89" fmla="*/ 1001423 w 7213641"/>
              <a:gd name="connsiteY89" fmla="*/ 3317516 h 4328225"/>
              <a:gd name="connsiteX90" fmla="*/ 949328 w 7213641"/>
              <a:gd name="connsiteY90" fmla="*/ 3268567 h 4328225"/>
              <a:gd name="connsiteX91" fmla="*/ 875843 w 7213641"/>
              <a:gd name="connsiteY91" fmla="*/ 3210333 h 4328225"/>
              <a:gd name="connsiteX92" fmla="*/ 834628 w 7213641"/>
              <a:gd name="connsiteY92" fmla="*/ 3195772 h 4328225"/>
              <a:gd name="connsiteX93" fmla="*/ 824467 w 7213641"/>
              <a:gd name="connsiteY93" fmla="*/ 3194052 h 4328225"/>
              <a:gd name="connsiteX94" fmla="*/ 821940 w 7213641"/>
              <a:gd name="connsiteY94" fmla="*/ 3190273 h 4328225"/>
              <a:gd name="connsiteX95" fmla="*/ 798489 w 7213641"/>
              <a:gd name="connsiteY95" fmla="*/ 3174201 h 4328225"/>
              <a:gd name="connsiteX96" fmla="*/ 781932 w 7213641"/>
              <a:gd name="connsiteY96" fmla="*/ 3147801 h 4328225"/>
              <a:gd name="connsiteX97" fmla="*/ 780512 w 7213641"/>
              <a:gd name="connsiteY97" fmla="*/ 3147383 h 4328225"/>
              <a:gd name="connsiteX98" fmla="*/ 781280 w 7213641"/>
              <a:gd name="connsiteY98" fmla="*/ 3142633 h 4328225"/>
              <a:gd name="connsiteX99" fmla="*/ 778311 w 7213641"/>
              <a:gd name="connsiteY99" fmla="*/ 3137647 h 4328225"/>
              <a:gd name="connsiteX100" fmla="*/ 765774 w 7213641"/>
              <a:gd name="connsiteY100" fmla="*/ 3128752 h 4328225"/>
              <a:gd name="connsiteX101" fmla="*/ 760328 w 7213641"/>
              <a:gd name="connsiteY101" fmla="*/ 3126186 h 4328225"/>
              <a:gd name="connsiteX102" fmla="*/ 753913 w 7213641"/>
              <a:gd name="connsiteY102" fmla="*/ 3120773 h 4328225"/>
              <a:gd name="connsiteX103" fmla="*/ 753989 w 7213641"/>
              <a:gd name="connsiteY103" fmla="*/ 3120393 h 4328225"/>
              <a:gd name="connsiteX104" fmla="*/ 712960 w 7213641"/>
              <a:gd name="connsiteY104" fmla="*/ 3096503 h 4328225"/>
              <a:gd name="connsiteX105" fmla="*/ 696215 w 7213641"/>
              <a:gd name="connsiteY105" fmla="*/ 3040267 h 4328225"/>
              <a:gd name="connsiteX106" fmla="*/ 683953 w 7213641"/>
              <a:gd name="connsiteY106" fmla="*/ 3022675 h 4328225"/>
              <a:gd name="connsiteX107" fmla="*/ 678651 w 7213641"/>
              <a:gd name="connsiteY107" fmla="*/ 3011958 h 4328225"/>
              <a:gd name="connsiteX108" fmla="*/ 679124 w 7213641"/>
              <a:gd name="connsiteY108" fmla="*/ 3010439 h 4328225"/>
              <a:gd name="connsiteX109" fmla="*/ 645871 w 7213641"/>
              <a:gd name="connsiteY109" fmla="*/ 2992058 h 4328225"/>
              <a:gd name="connsiteX110" fmla="*/ 643330 w 7213641"/>
              <a:gd name="connsiteY110" fmla="*/ 2987624 h 4328225"/>
              <a:gd name="connsiteX111" fmla="*/ 619256 w 7213641"/>
              <a:gd name="connsiteY111" fmla="*/ 2978192 h 4328225"/>
              <a:gd name="connsiteX112" fmla="*/ 608099 w 7213641"/>
              <a:gd name="connsiteY112" fmla="*/ 2971960 h 4328225"/>
              <a:gd name="connsiteX113" fmla="*/ 602309 w 7213641"/>
              <a:gd name="connsiteY113" fmla="*/ 2973004 h 4328225"/>
              <a:gd name="connsiteX114" fmla="*/ 587178 w 7213641"/>
              <a:gd name="connsiteY114" fmla="*/ 2962380 h 4328225"/>
              <a:gd name="connsiteX115" fmla="*/ 586436 w 7213641"/>
              <a:gd name="connsiteY115" fmla="*/ 2960103 h 4328225"/>
              <a:gd name="connsiteX116" fmla="*/ 570254 w 7213641"/>
              <a:gd name="connsiteY116" fmla="*/ 2955275 h 4328225"/>
              <a:gd name="connsiteX117" fmla="*/ 552222 w 7213641"/>
              <a:gd name="connsiteY117" fmla="*/ 2955985 h 4328225"/>
              <a:gd name="connsiteX118" fmla="*/ 299679 w 7213641"/>
              <a:gd name="connsiteY118" fmla="*/ 2801276 h 4328225"/>
              <a:gd name="connsiteX119" fmla="*/ 182350 w 7213641"/>
              <a:gd name="connsiteY119" fmla="*/ 2707059 h 4328225"/>
              <a:gd name="connsiteX120" fmla="*/ 170557 w 7213641"/>
              <a:gd name="connsiteY120" fmla="*/ 2702670 h 4328225"/>
              <a:gd name="connsiteX121" fmla="*/ 133027 w 7213641"/>
              <a:gd name="connsiteY121" fmla="*/ 2652325 h 4328225"/>
              <a:gd name="connsiteX122" fmla="*/ 91971 w 7213641"/>
              <a:gd name="connsiteY122" fmla="*/ 2580067 h 4328225"/>
              <a:gd name="connsiteX123" fmla="*/ 61507 w 7213641"/>
              <a:gd name="connsiteY123" fmla="*/ 2526811 h 4328225"/>
              <a:gd name="connsiteX124" fmla="*/ 9257 w 7213641"/>
              <a:gd name="connsiteY124" fmla="*/ 2462878 h 4328225"/>
              <a:gd name="connsiteX125" fmla="*/ 0 w 7213641"/>
              <a:gd name="connsiteY125" fmla="*/ 2453506 h 4328225"/>
              <a:gd name="connsiteX126" fmla="*/ 2060912 w 7213641"/>
              <a:gd name="connsiteY126"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82793 w 7213641"/>
              <a:gd name="connsiteY73" fmla="*/ 3703164 h 4328225"/>
              <a:gd name="connsiteX74" fmla="*/ 1559962 w 7213641"/>
              <a:gd name="connsiteY74" fmla="*/ 3620628 h 4328225"/>
              <a:gd name="connsiteX75" fmla="*/ 1537329 w 7213641"/>
              <a:gd name="connsiteY75" fmla="*/ 3598640 h 4328225"/>
              <a:gd name="connsiteX76" fmla="*/ 1468713 w 7213641"/>
              <a:gd name="connsiteY76" fmla="*/ 3570522 h 4328225"/>
              <a:gd name="connsiteX77" fmla="*/ 1374848 w 7213641"/>
              <a:gd name="connsiteY77" fmla="*/ 3582550 h 4328225"/>
              <a:gd name="connsiteX78" fmla="*/ 1331263 w 7213641"/>
              <a:gd name="connsiteY78" fmla="*/ 3546198 h 4328225"/>
              <a:gd name="connsiteX79" fmla="*/ 1283859 w 7213641"/>
              <a:gd name="connsiteY79" fmla="*/ 3532700 h 4328225"/>
              <a:gd name="connsiteX80" fmla="*/ 1270046 w 7213641"/>
              <a:gd name="connsiteY80" fmla="*/ 3515136 h 4328225"/>
              <a:gd name="connsiteX81" fmla="*/ 1267763 w 7213641"/>
              <a:gd name="connsiteY81" fmla="*/ 3511903 h 4328225"/>
              <a:gd name="connsiteX82" fmla="*/ 1256470 w 7213641"/>
              <a:gd name="connsiteY82" fmla="*/ 3503386 h 4328225"/>
              <a:gd name="connsiteX83" fmla="*/ 1255982 w 7213641"/>
              <a:gd name="connsiteY83" fmla="*/ 3495465 h 4328225"/>
              <a:gd name="connsiteX84" fmla="*/ 1240918 w 7213641"/>
              <a:gd name="connsiteY84" fmla="*/ 3478691 h 4328225"/>
              <a:gd name="connsiteX85" fmla="*/ 1219376 w 7213641"/>
              <a:gd name="connsiteY85" fmla="*/ 3464553 h 4328225"/>
              <a:gd name="connsiteX86" fmla="*/ 1114113 w 7213641"/>
              <a:gd name="connsiteY86" fmla="*/ 3403618 h 4328225"/>
              <a:gd name="connsiteX87" fmla="*/ 1052785 w 7213641"/>
              <a:gd name="connsiteY87" fmla="*/ 3363597 h 4328225"/>
              <a:gd name="connsiteX88" fmla="*/ 1032082 w 7213641"/>
              <a:gd name="connsiteY88" fmla="*/ 3342800 h 4328225"/>
              <a:gd name="connsiteX89" fmla="*/ 1001423 w 7213641"/>
              <a:gd name="connsiteY89" fmla="*/ 3317516 h 4328225"/>
              <a:gd name="connsiteX90" fmla="*/ 949328 w 7213641"/>
              <a:gd name="connsiteY90" fmla="*/ 3268567 h 4328225"/>
              <a:gd name="connsiteX91" fmla="*/ 875843 w 7213641"/>
              <a:gd name="connsiteY91" fmla="*/ 3210333 h 4328225"/>
              <a:gd name="connsiteX92" fmla="*/ 834628 w 7213641"/>
              <a:gd name="connsiteY92" fmla="*/ 3195772 h 4328225"/>
              <a:gd name="connsiteX93" fmla="*/ 824467 w 7213641"/>
              <a:gd name="connsiteY93" fmla="*/ 3194052 h 4328225"/>
              <a:gd name="connsiteX94" fmla="*/ 821940 w 7213641"/>
              <a:gd name="connsiteY94" fmla="*/ 3190273 h 4328225"/>
              <a:gd name="connsiteX95" fmla="*/ 798489 w 7213641"/>
              <a:gd name="connsiteY95" fmla="*/ 3174201 h 4328225"/>
              <a:gd name="connsiteX96" fmla="*/ 781932 w 7213641"/>
              <a:gd name="connsiteY96" fmla="*/ 3147801 h 4328225"/>
              <a:gd name="connsiteX97" fmla="*/ 780512 w 7213641"/>
              <a:gd name="connsiteY97" fmla="*/ 3147383 h 4328225"/>
              <a:gd name="connsiteX98" fmla="*/ 781280 w 7213641"/>
              <a:gd name="connsiteY98" fmla="*/ 3142633 h 4328225"/>
              <a:gd name="connsiteX99" fmla="*/ 778311 w 7213641"/>
              <a:gd name="connsiteY99" fmla="*/ 3137647 h 4328225"/>
              <a:gd name="connsiteX100" fmla="*/ 765774 w 7213641"/>
              <a:gd name="connsiteY100" fmla="*/ 3128752 h 4328225"/>
              <a:gd name="connsiteX101" fmla="*/ 760328 w 7213641"/>
              <a:gd name="connsiteY101" fmla="*/ 3126186 h 4328225"/>
              <a:gd name="connsiteX102" fmla="*/ 753913 w 7213641"/>
              <a:gd name="connsiteY102" fmla="*/ 3120773 h 4328225"/>
              <a:gd name="connsiteX103" fmla="*/ 753989 w 7213641"/>
              <a:gd name="connsiteY103" fmla="*/ 3120393 h 4328225"/>
              <a:gd name="connsiteX104" fmla="*/ 712960 w 7213641"/>
              <a:gd name="connsiteY104" fmla="*/ 3096503 h 4328225"/>
              <a:gd name="connsiteX105" fmla="*/ 696215 w 7213641"/>
              <a:gd name="connsiteY105" fmla="*/ 3040267 h 4328225"/>
              <a:gd name="connsiteX106" fmla="*/ 683953 w 7213641"/>
              <a:gd name="connsiteY106" fmla="*/ 3022675 h 4328225"/>
              <a:gd name="connsiteX107" fmla="*/ 678651 w 7213641"/>
              <a:gd name="connsiteY107" fmla="*/ 3011958 h 4328225"/>
              <a:gd name="connsiteX108" fmla="*/ 679124 w 7213641"/>
              <a:gd name="connsiteY108" fmla="*/ 3010439 h 4328225"/>
              <a:gd name="connsiteX109" fmla="*/ 645871 w 7213641"/>
              <a:gd name="connsiteY109" fmla="*/ 2992058 h 4328225"/>
              <a:gd name="connsiteX110" fmla="*/ 643330 w 7213641"/>
              <a:gd name="connsiteY110" fmla="*/ 2987624 h 4328225"/>
              <a:gd name="connsiteX111" fmla="*/ 619256 w 7213641"/>
              <a:gd name="connsiteY111" fmla="*/ 2978192 h 4328225"/>
              <a:gd name="connsiteX112" fmla="*/ 608099 w 7213641"/>
              <a:gd name="connsiteY112" fmla="*/ 2971960 h 4328225"/>
              <a:gd name="connsiteX113" fmla="*/ 602309 w 7213641"/>
              <a:gd name="connsiteY113" fmla="*/ 2973004 h 4328225"/>
              <a:gd name="connsiteX114" fmla="*/ 587178 w 7213641"/>
              <a:gd name="connsiteY114" fmla="*/ 2962380 h 4328225"/>
              <a:gd name="connsiteX115" fmla="*/ 586436 w 7213641"/>
              <a:gd name="connsiteY115" fmla="*/ 2960103 h 4328225"/>
              <a:gd name="connsiteX116" fmla="*/ 570254 w 7213641"/>
              <a:gd name="connsiteY116" fmla="*/ 2955275 h 4328225"/>
              <a:gd name="connsiteX117" fmla="*/ 552222 w 7213641"/>
              <a:gd name="connsiteY117" fmla="*/ 2955985 h 4328225"/>
              <a:gd name="connsiteX118" fmla="*/ 299679 w 7213641"/>
              <a:gd name="connsiteY118" fmla="*/ 2801276 h 4328225"/>
              <a:gd name="connsiteX119" fmla="*/ 182350 w 7213641"/>
              <a:gd name="connsiteY119" fmla="*/ 2707059 h 4328225"/>
              <a:gd name="connsiteX120" fmla="*/ 170557 w 7213641"/>
              <a:gd name="connsiteY120" fmla="*/ 2702670 h 4328225"/>
              <a:gd name="connsiteX121" fmla="*/ 133027 w 7213641"/>
              <a:gd name="connsiteY121" fmla="*/ 2652325 h 4328225"/>
              <a:gd name="connsiteX122" fmla="*/ 91971 w 7213641"/>
              <a:gd name="connsiteY122" fmla="*/ 2580067 h 4328225"/>
              <a:gd name="connsiteX123" fmla="*/ 61507 w 7213641"/>
              <a:gd name="connsiteY123" fmla="*/ 2526811 h 4328225"/>
              <a:gd name="connsiteX124" fmla="*/ 9257 w 7213641"/>
              <a:gd name="connsiteY124" fmla="*/ 2462878 h 4328225"/>
              <a:gd name="connsiteX125" fmla="*/ 0 w 7213641"/>
              <a:gd name="connsiteY125" fmla="*/ 2453506 h 4328225"/>
              <a:gd name="connsiteX126" fmla="*/ 2060912 w 7213641"/>
              <a:gd name="connsiteY126"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83789 w 7213641"/>
              <a:gd name="connsiteY72" fmla="*/ 3703784 h 4328225"/>
              <a:gd name="connsiteX73" fmla="*/ 1559962 w 7213641"/>
              <a:gd name="connsiteY73" fmla="*/ 3620628 h 4328225"/>
              <a:gd name="connsiteX74" fmla="*/ 1537329 w 7213641"/>
              <a:gd name="connsiteY74" fmla="*/ 3598640 h 4328225"/>
              <a:gd name="connsiteX75" fmla="*/ 1468713 w 7213641"/>
              <a:gd name="connsiteY75" fmla="*/ 3570522 h 4328225"/>
              <a:gd name="connsiteX76" fmla="*/ 1374848 w 7213641"/>
              <a:gd name="connsiteY76" fmla="*/ 3582550 h 4328225"/>
              <a:gd name="connsiteX77" fmla="*/ 1331263 w 7213641"/>
              <a:gd name="connsiteY77" fmla="*/ 3546198 h 4328225"/>
              <a:gd name="connsiteX78" fmla="*/ 1283859 w 7213641"/>
              <a:gd name="connsiteY78" fmla="*/ 3532700 h 4328225"/>
              <a:gd name="connsiteX79" fmla="*/ 1270046 w 7213641"/>
              <a:gd name="connsiteY79" fmla="*/ 3515136 h 4328225"/>
              <a:gd name="connsiteX80" fmla="*/ 1267763 w 7213641"/>
              <a:gd name="connsiteY80" fmla="*/ 3511903 h 4328225"/>
              <a:gd name="connsiteX81" fmla="*/ 1256470 w 7213641"/>
              <a:gd name="connsiteY81" fmla="*/ 3503386 h 4328225"/>
              <a:gd name="connsiteX82" fmla="*/ 1255982 w 7213641"/>
              <a:gd name="connsiteY82" fmla="*/ 3495465 h 4328225"/>
              <a:gd name="connsiteX83" fmla="*/ 1240918 w 7213641"/>
              <a:gd name="connsiteY83" fmla="*/ 3478691 h 4328225"/>
              <a:gd name="connsiteX84" fmla="*/ 1219376 w 7213641"/>
              <a:gd name="connsiteY84" fmla="*/ 3464553 h 4328225"/>
              <a:gd name="connsiteX85" fmla="*/ 1114113 w 7213641"/>
              <a:gd name="connsiteY85" fmla="*/ 3403618 h 4328225"/>
              <a:gd name="connsiteX86" fmla="*/ 1052785 w 7213641"/>
              <a:gd name="connsiteY86" fmla="*/ 3363597 h 4328225"/>
              <a:gd name="connsiteX87" fmla="*/ 1032082 w 7213641"/>
              <a:gd name="connsiteY87" fmla="*/ 3342800 h 4328225"/>
              <a:gd name="connsiteX88" fmla="*/ 1001423 w 7213641"/>
              <a:gd name="connsiteY88" fmla="*/ 3317516 h 4328225"/>
              <a:gd name="connsiteX89" fmla="*/ 949328 w 7213641"/>
              <a:gd name="connsiteY89" fmla="*/ 3268567 h 4328225"/>
              <a:gd name="connsiteX90" fmla="*/ 875843 w 7213641"/>
              <a:gd name="connsiteY90" fmla="*/ 3210333 h 4328225"/>
              <a:gd name="connsiteX91" fmla="*/ 834628 w 7213641"/>
              <a:gd name="connsiteY91" fmla="*/ 3195772 h 4328225"/>
              <a:gd name="connsiteX92" fmla="*/ 824467 w 7213641"/>
              <a:gd name="connsiteY92" fmla="*/ 3194052 h 4328225"/>
              <a:gd name="connsiteX93" fmla="*/ 821940 w 7213641"/>
              <a:gd name="connsiteY93" fmla="*/ 3190273 h 4328225"/>
              <a:gd name="connsiteX94" fmla="*/ 798489 w 7213641"/>
              <a:gd name="connsiteY94" fmla="*/ 3174201 h 4328225"/>
              <a:gd name="connsiteX95" fmla="*/ 781932 w 7213641"/>
              <a:gd name="connsiteY95" fmla="*/ 3147801 h 4328225"/>
              <a:gd name="connsiteX96" fmla="*/ 780512 w 7213641"/>
              <a:gd name="connsiteY96" fmla="*/ 3147383 h 4328225"/>
              <a:gd name="connsiteX97" fmla="*/ 781280 w 7213641"/>
              <a:gd name="connsiteY97" fmla="*/ 3142633 h 4328225"/>
              <a:gd name="connsiteX98" fmla="*/ 778311 w 7213641"/>
              <a:gd name="connsiteY98" fmla="*/ 3137647 h 4328225"/>
              <a:gd name="connsiteX99" fmla="*/ 765774 w 7213641"/>
              <a:gd name="connsiteY99" fmla="*/ 3128752 h 4328225"/>
              <a:gd name="connsiteX100" fmla="*/ 760328 w 7213641"/>
              <a:gd name="connsiteY100" fmla="*/ 3126186 h 4328225"/>
              <a:gd name="connsiteX101" fmla="*/ 753913 w 7213641"/>
              <a:gd name="connsiteY101" fmla="*/ 3120773 h 4328225"/>
              <a:gd name="connsiteX102" fmla="*/ 753989 w 7213641"/>
              <a:gd name="connsiteY102" fmla="*/ 3120393 h 4328225"/>
              <a:gd name="connsiteX103" fmla="*/ 712960 w 7213641"/>
              <a:gd name="connsiteY103" fmla="*/ 3096503 h 4328225"/>
              <a:gd name="connsiteX104" fmla="*/ 696215 w 7213641"/>
              <a:gd name="connsiteY104" fmla="*/ 3040267 h 4328225"/>
              <a:gd name="connsiteX105" fmla="*/ 683953 w 7213641"/>
              <a:gd name="connsiteY105" fmla="*/ 3022675 h 4328225"/>
              <a:gd name="connsiteX106" fmla="*/ 678651 w 7213641"/>
              <a:gd name="connsiteY106" fmla="*/ 3011958 h 4328225"/>
              <a:gd name="connsiteX107" fmla="*/ 679124 w 7213641"/>
              <a:gd name="connsiteY107" fmla="*/ 3010439 h 4328225"/>
              <a:gd name="connsiteX108" fmla="*/ 645871 w 7213641"/>
              <a:gd name="connsiteY108" fmla="*/ 2992058 h 4328225"/>
              <a:gd name="connsiteX109" fmla="*/ 643330 w 7213641"/>
              <a:gd name="connsiteY109" fmla="*/ 2987624 h 4328225"/>
              <a:gd name="connsiteX110" fmla="*/ 619256 w 7213641"/>
              <a:gd name="connsiteY110" fmla="*/ 2978192 h 4328225"/>
              <a:gd name="connsiteX111" fmla="*/ 608099 w 7213641"/>
              <a:gd name="connsiteY111" fmla="*/ 2971960 h 4328225"/>
              <a:gd name="connsiteX112" fmla="*/ 602309 w 7213641"/>
              <a:gd name="connsiteY112" fmla="*/ 2973004 h 4328225"/>
              <a:gd name="connsiteX113" fmla="*/ 587178 w 7213641"/>
              <a:gd name="connsiteY113" fmla="*/ 2962380 h 4328225"/>
              <a:gd name="connsiteX114" fmla="*/ 586436 w 7213641"/>
              <a:gd name="connsiteY114" fmla="*/ 2960103 h 4328225"/>
              <a:gd name="connsiteX115" fmla="*/ 570254 w 7213641"/>
              <a:gd name="connsiteY115" fmla="*/ 2955275 h 4328225"/>
              <a:gd name="connsiteX116" fmla="*/ 552222 w 7213641"/>
              <a:gd name="connsiteY116" fmla="*/ 2955985 h 4328225"/>
              <a:gd name="connsiteX117" fmla="*/ 299679 w 7213641"/>
              <a:gd name="connsiteY117" fmla="*/ 2801276 h 4328225"/>
              <a:gd name="connsiteX118" fmla="*/ 182350 w 7213641"/>
              <a:gd name="connsiteY118" fmla="*/ 2707059 h 4328225"/>
              <a:gd name="connsiteX119" fmla="*/ 170557 w 7213641"/>
              <a:gd name="connsiteY119" fmla="*/ 2702670 h 4328225"/>
              <a:gd name="connsiteX120" fmla="*/ 133027 w 7213641"/>
              <a:gd name="connsiteY120" fmla="*/ 2652325 h 4328225"/>
              <a:gd name="connsiteX121" fmla="*/ 91971 w 7213641"/>
              <a:gd name="connsiteY121" fmla="*/ 2580067 h 4328225"/>
              <a:gd name="connsiteX122" fmla="*/ 61507 w 7213641"/>
              <a:gd name="connsiteY122" fmla="*/ 2526811 h 4328225"/>
              <a:gd name="connsiteX123" fmla="*/ 9257 w 7213641"/>
              <a:gd name="connsiteY123" fmla="*/ 2462878 h 4328225"/>
              <a:gd name="connsiteX124" fmla="*/ 0 w 7213641"/>
              <a:gd name="connsiteY124" fmla="*/ 2453506 h 4328225"/>
              <a:gd name="connsiteX125" fmla="*/ 2060912 w 7213641"/>
              <a:gd name="connsiteY125"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59962 w 7213641"/>
              <a:gd name="connsiteY72" fmla="*/ 3620628 h 4328225"/>
              <a:gd name="connsiteX73" fmla="*/ 1537329 w 7213641"/>
              <a:gd name="connsiteY73" fmla="*/ 3598640 h 4328225"/>
              <a:gd name="connsiteX74" fmla="*/ 1468713 w 7213641"/>
              <a:gd name="connsiteY74" fmla="*/ 3570522 h 4328225"/>
              <a:gd name="connsiteX75" fmla="*/ 1374848 w 7213641"/>
              <a:gd name="connsiteY75" fmla="*/ 3582550 h 4328225"/>
              <a:gd name="connsiteX76" fmla="*/ 1331263 w 7213641"/>
              <a:gd name="connsiteY76" fmla="*/ 3546198 h 4328225"/>
              <a:gd name="connsiteX77" fmla="*/ 1283859 w 7213641"/>
              <a:gd name="connsiteY77" fmla="*/ 3532700 h 4328225"/>
              <a:gd name="connsiteX78" fmla="*/ 1270046 w 7213641"/>
              <a:gd name="connsiteY78" fmla="*/ 3515136 h 4328225"/>
              <a:gd name="connsiteX79" fmla="*/ 1267763 w 7213641"/>
              <a:gd name="connsiteY79" fmla="*/ 3511903 h 4328225"/>
              <a:gd name="connsiteX80" fmla="*/ 1256470 w 7213641"/>
              <a:gd name="connsiteY80" fmla="*/ 3503386 h 4328225"/>
              <a:gd name="connsiteX81" fmla="*/ 1255982 w 7213641"/>
              <a:gd name="connsiteY81" fmla="*/ 3495465 h 4328225"/>
              <a:gd name="connsiteX82" fmla="*/ 1240918 w 7213641"/>
              <a:gd name="connsiteY82" fmla="*/ 3478691 h 4328225"/>
              <a:gd name="connsiteX83" fmla="*/ 1219376 w 7213641"/>
              <a:gd name="connsiteY83" fmla="*/ 3464553 h 4328225"/>
              <a:gd name="connsiteX84" fmla="*/ 1114113 w 7213641"/>
              <a:gd name="connsiteY84" fmla="*/ 3403618 h 4328225"/>
              <a:gd name="connsiteX85" fmla="*/ 1052785 w 7213641"/>
              <a:gd name="connsiteY85" fmla="*/ 3363597 h 4328225"/>
              <a:gd name="connsiteX86" fmla="*/ 1032082 w 7213641"/>
              <a:gd name="connsiteY86" fmla="*/ 3342800 h 4328225"/>
              <a:gd name="connsiteX87" fmla="*/ 1001423 w 7213641"/>
              <a:gd name="connsiteY87" fmla="*/ 3317516 h 4328225"/>
              <a:gd name="connsiteX88" fmla="*/ 949328 w 7213641"/>
              <a:gd name="connsiteY88" fmla="*/ 3268567 h 4328225"/>
              <a:gd name="connsiteX89" fmla="*/ 875843 w 7213641"/>
              <a:gd name="connsiteY89" fmla="*/ 3210333 h 4328225"/>
              <a:gd name="connsiteX90" fmla="*/ 834628 w 7213641"/>
              <a:gd name="connsiteY90" fmla="*/ 3195772 h 4328225"/>
              <a:gd name="connsiteX91" fmla="*/ 824467 w 7213641"/>
              <a:gd name="connsiteY91" fmla="*/ 3194052 h 4328225"/>
              <a:gd name="connsiteX92" fmla="*/ 821940 w 7213641"/>
              <a:gd name="connsiteY92" fmla="*/ 3190273 h 4328225"/>
              <a:gd name="connsiteX93" fmla="*/ 798489 w 7213641"/>
              <a:gd name="connsiteY93" fmla="*/ 3174201 h 4328225"/>
              <a:gd name="connsiteX94" fmla="*/ 781932 w 7213641"/>
              <a:gd name="connsiteY94" fmla="*/ 3147801 h 4328225"/>
              <a:gd name="connsiteX95" fmla="*/ 780512 w 7213641"/>
              <a:gd name="connsiteY95" fmla="*/ 3147383 h 4328225"/>
              <a:gd name="connsiteX96" fmla="*/ 781280 w 7213641"/>
              <a:gd name="connsiteY96" fmla="*/ 3142633 h 4328225"/>
              <a:gd name="connsiteX97" fmla="*/ 778311 w 7213641"/>
              <a:gd name="connsiteY97" fmla="*/ 3137647 h 4328225"/>
              <a:gd name="connsiteX98" fmla="*/ 765774 w 7213641"/>
              <a:gd name="connsiteY98" fmla="*/ 3128752 h 4328225"/>
              <a:gd name="connsiteX99" fmla="*/ 760328 w 7213641"/>
              <a:gd name="connsiteY99" fmla="*/ 3126186 h 4328225"/>
              <a:gd name="connsiteX100" fmla="*/ 753913 w 7213641"/>
              <a:gd name="connsiteY100" fmla="*/ 3120773 h 4328225"/>
              <a:gd name="connsiteX101" fmla="*/ 753989 w 7213641"/>
              <a:gd name="connsiteY101" fmla="*/ 3120393 h 4328225"/>
              <a:gd name="connsiteX102" fmla="*/ 712960 w 7213641"/>
              <a:gd name="connsiteY102" fmla="*/ 3096503 h 4328225"/>
              <a:gd name="connsiteX103" fmla="*/ 696215 w 7213641"/>
              <a:gd name="connsiteY103" fmla="*/ 3040267 h 4328225"/>
              <a:gd name="connsiteX104" fmla="*/ 683953 w 7213641"/>
              <a:gd name="connsiteY104" fmla="*/ 3022675 h 4328225"/>
              <a:gd name="connsiteX105" fmla="*/ 678651 w 7213641"/>
              <a:gd name="connsiteY105" fmla="*/ 3011958 h 4328225"/>
              <a:gd name="connsiteX106" fmla="*/ 679124 w 7213641"/>
              <a:gd name="connsiteY106" fmla="*/ 3010439 h 4328225"/>
              <a:gd name="connsiteX107" fmla="*/ 645871 w 7213641"/>
              <a:gd name="connsiteY107" fmla="*/ 2992058 h 4328225"/>
              <a:gd name="connsiteX108" fmla="*/ 643330 w 7213641"/>
              <a:gd name="connsiteY108" fmla="*/ 2987624 h 4328225"/>
              <a:gd name="connsiteX109" fmla="*/ 619256 w 7213641"/>
              <a:gd name="connsiteY109" fmla="*/ 2978192 h 4328225"/>
              <a:gd name="connsiteX110" fmla="*/ 608099 w 7213641"/>
              <a:gd name="connsiteY110" fmla="*/ 2971960 h 4328225"/>
              <a:gd name="connsiteX111" fmla="*/ 602309 w 7213641"/>
              <a:gd name="connsiteY111" fmla="*/ 2973004 h 4328225"/>
              <a:gd name="connsiteX112" fmla="*/ 587178 w 7213641"/>
              <a:gd name="connsiteY112" fmla="*/ 2962380 h 4328225"/>
              <a:gd name="connsiteX113" fmla="*/ 586436 w 7213641"/>
              <a:gd name="connsiteY113" fmla="*/ 2960103 h 4328225"/>
              <a:gd name="connsiteX114" fmla="*/ 570254 w 7213641"/>
              <a:gd name="connsiteY114" fmla="*/ 2955275 h 4328225"/>
              <a:gd name="connsiteX115" fmla="*/ 552222 w 7213641"/>
              <a:gd name="connsiteY115" fmla="*/ 2955985 h 4328225"/>
              <a:gd name="connsiteX116" fmla="*/ 299679 w 7213641"/>
              <a:gd name="connsiteY116" fmla="*/ 2801276 h 4328225"/>
              <a:gd name="connsiteX117" fmla="*/ 182350 w 7213641"/>
              <a:gd name="connsiteY117" fmla="*/ 2707059 h 4328225"/>
              <a:gd name="connsiteX118" fmla="*/ 170557 w 7213641"/>
              <a:gd name="connsiteY118" fmla="*/ 2702670 h 4328225"/>
              <a:gd name="connsiteX119" fmla="*/ 133027 w 7213641"/>
              <a:gd name="connsiteY119" fmla="*/ 2652325 h 4328225"/>
              <a:gd name="connsiteX120" fmla="*/ 91971 w 7213641"/>
              <a:gd name="connsiteY120" fmla="*/ 2580067 h 4328225"/>
              <a:gd name="connsiteX121" fmla="*/ 61507 w 7213641"/>
              <a:gd name="connsiteY121" fmla="*/ 2526811 h 4328225"/>
              <a:gd name="connsiteX122" fmla="*/ 9257 w 7213641"/>
              <a:gd name="connsiteY122" fmla="*/ 2462878 h 4328225"/>
              <a:gd name="connsiteX123" fmla="*/ 0 w 7213641"/>
              <a:gd name="connsiteY123" fmla="*/ 2453506 h 4328225"/>
              <a:gd name="connsiteX124" fmla="*/ 2060912 w 7213641"/>
              <a:gd name="connsiteY124"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59962 w 7213641"/>
              <a:gd name="connsiteY72" fmla="*/ 3620628 h 4328225"/>
              <a:gd name="connsiteX73" fmla="*/ 1537329 w 7213641"/>
              <a:gd name="connsiteY73" fmla="*/ 3598640 h 4328225"/>
              <a:gd name="connsiteX74" fmla="*/ 1468713 w 7213641"/>
              <a:gd name="connsiteY74" fmla="*/ 3570522 h 4328225"/>
              <a:gd name="connsiteX75" fmla="*/ 1389947 w 7213641"/>
              <a:gd name="connsiteY75" fmla="*/ 3539850 h 4328225"/>
              <a:gd name="connsiteX76" fmla="*/ 1331263 w 7213641"/>
              <a:gd name="connsiteY76" fmla="*/ 3546198 h 4328225"/>
              <a:gd name="connsiteX77" fmla="*/ 1283859 w 7213641"/>
              <a:gd name="connsiteY77" fmla="*/ 3532700 h 4328225"/>
              <a:gd name="connsiteX78" fmla="*/ 1270046 w 7213641"/>
              <a:gd name="connsiteY78" fmla="*/ 3515136 h 4328225"/>
              <a:gd name="connsiteX79" fmla="*/ 1267763 w 7213641"/>
              <a:gd name="connsiteY79" fmla="*/ 3511903 h 4328225"/>
              <a:gd name="connsiteX80" fmla="*/ 1256470 w 7213641"/>
              <a:gd name="connsiteY80" fmla="*/ 3503386 h 4328225"/>
              <a:gd name="connsiteX81" fmla="*/ 1255982 w 7213641"/>
              <a:gd name="connsiteY81" fmla="*/ 3495465 h 4328225"/>
              <a:gd name="connsiteX82" fmla="*/ 1240918 w 7213641"/>
              <a:gd name="connsiteY82" fmla="*/ 3478691 h 4328225"/>
              <a:gd name="connsiteX83" fmla="*/ 1219376 w 7213641"/>
              <a:gd name="connsiteY83" fmla="*/ 3464553 h 4328225"/>
              <a:gd name="connsiteX84" fmla="*/ 1114113 w 7213641"/>
              <a:gd name="connsiteY84" fmla="*/ 3403618 h 4328225"/>
              <a:gd name="connsiteX85" fmla="*/ 1052785 w 7213641"/>
              <a:gd name="connsiteY85" fmla="*/ 3363597 h 4328225"/>
              <a:gd name="connsiteX86" fmla="*/ 1032082 w 7213641"/>
              <a:gd name="connsiteY86" fmla="*/ 3342800 h 4328225"/>
              <a:gd name="connsiteX87" fmla="*/ 1001423 w 7213641"/>
              <a:gd name="connsiteY87" fmla="*/ 3317516 h 4328225"/>
              <a:gd name="connsiteX88" fmla="*/ 949328 w 7213641"/>
              <a:gd name="connsiteY88" fmla="*/ 3268567 h 4328225"/>
              <a:gd name="connsiteX89" fmla="*/ 875843 w 7213641"/>
              <a:gd name="connsiteY89" fmla="*/ 3210333 h 4328225"/>
              <a:gd name="connsiteX90" fmla="*/ 834628 w 7213641"/>
              <a:gd name="connsiteY90" fmla="*/ 3195772 h 4328225"/>
              <a:gd name="connsiteX91" fmla="*/ 824467 w 7213641"/>
              <a:gd name="connsiteY91" fmla="*/ 3194052 h 4328225"/>
              <a:gd name="connsiteX92" fmla="*/ 821940 w 7213641"/>
              <a:gd name="connsiteY92" fmla="*/ 3190273 h 4328225"/>
              <a:gd name="connsiteX93" fmla="*/ 798489 w 7213641"/>
              <a:gd name="connsiteY93" fmla="*/ 3174201 h 4328225"/>
              <a:gd name="connsiteX94" fmla="*/ 781932 w 7213641"/>
              <a:gd name="connsiteY94" fmla="*/ 3147801 h 4328225"/>
              <a:gd name="connsiteX95" fmla="*/ 780512 w 7213641"/>
              <a:gd name="connsiteY95" fmla="*/ 3147383 h 4328225"/>
              <a:gd name="connsiteX96" fmla="*/ 781280 w 7213641"/>
              <a:gd name="connsiteY96" fmla="*/ 3142633 h 4328225"/>
              <a:gd name="connsiteX97" fmla="*/ 778311 w 7213641"/>
              <a:gd name="connsiteY97" fmla="*/ 3137647 h 4328225"/>
              <a:gd name="connsiteX98" fmla="*/ 765774 w 7213641"/>
              <a:gd name="connsiteY98" fmla="*/ 3128752 h 4328225"/>
              <a:gd name="connsiteX99" fmla="*/ 760328 w 7213641"/>
              <a:gd name="connsiteY99" fmla="*/ 3126186 h 4328225"/>
              <a:gd name="connsiteX100" fmla="*/ 753913 w 7213641"/>
              <a:gd name="connsiteY100" fmla="*/ 3120773 h 4328225"/>
              <a:gd name="connsiteX101" fmla="*/ 753989 w 7213641"/>
              <a:gd name="connsiteY101" fmla="*/ 3120393 h 4328225"/>
              <a:gd name="connsiteX102" fmla="*/ 712960 w 7213641"/>
              <a:gd name="connsiteY102" fmla="*/ 3096503 h 4328225"/>
              <a:gd name="connsiteX103" fmla="*/ 696215 w 7213641"/>
              <a:gd name="connsiteY103" fmla="*/ 3040267 h 4328225"/>
              <a:gd name="connsiteX104" fmla="*/ 683953 w 7213641"/>
              <a:gd name="connsiteY104" fmla="*/ 3022675 h 4328225"/>
              <a:gd name="connsiteX105" fmla="*/ 678651 w 7213641"/>
              <a:gd name="connsiteY105" fmla="*/ 3011958 h 4328225"/>
              <a:gd name="connsiteX106" fmla="*/ 679124 w 7213641"/>
              <a:gd name="connsiteY106" fmla="*/ 3010439 h 4328225"/>
              <a:gd name="connsiteX107" fmla="*/ 645871 w 7213641"/>
              <a:gd name="connsiteY107" fmla="*/ 2992058 h 4328225"/>
              <a:gd name="connsiteX108" fmla="*/ 643330 w 7213641"/>
              <a:gd name="connsiteY108" fmla="*/ 2987624 h 4328225"/>
              <a:gd name="connsiteX109" fmla="*/ 619256 w 7213641"/>
              <a:gd name="connsiteY109" fmla="*/ 2978192 h 4328225"/>
              <a:gd name="connsiteX110" fmla="*/ 608099 w 7213641"/>
              <a:gd name="connsiteY110" fmla="*/ 2971960 h 4328225"/>
              <a:gd name="connsiteX111" fmla="*/ 602309 w 7213641"/>
              <a:gd name="connsiteY111" fmla="*/ 2973004 h 4328225"/>
              <a:gd name="connsiteX112" fmla="*/ 587178 w 7213641"/>
              <a:gd name="connsiteY112" fmla="*/ 2962380 h 4328225"/>
              <a:gd name="connsiteX113" fmla="*/ 586436 w 7213641"/>
              <a:gd name="connsiteY113" fmla="*/ 2960103 h 4328225"/>
              <a:gd name="connsiteX114" fmla="*/ 570254 w 7213641"/>
              <a:gd name="connsiteY114" fmla="*/ 2955275 h 4328225"/>
              <a:gd name="connsiteX115" fmla="*/ 552222 w 7213641"/>
              <a:gd name="connsiteY115" fmla="*/ 2955985 h 4328225"/>
              <a:gd name="connsiteX116" fmla="*/ 299679 w 7213641"/>
              <a:gd name="connsiteY116" fmla="*/ 2801276 h 4328225"/>
              <a:gd name="connsiteX117" fmla="*/ 182350 w 7213641"/>
              <a:gd name="connsiteY117" fmla="*/ 2707059 h 4328225"/>
              <a:gd name="connsiteX118" fmla="*/ 170557 w 7213641"/>
              <a:gd name="connsiteY118" fmla="*/ 2702670 h 4328225"/>
              <a:gd name="connsiteX119" fmla="*/ 133027 w 7213641"/>
              <a:gd name="connsiteY119" fmla="*/ 2652325 h 4328225"/>
              <a:gd name="connsiteX120" fmla="*/ 91971 w 7213641"/>
              <a:gd name="connsiteY120" fmla="*/ 2580067 h 4328225"/>
              <a:gd name="connsiteX121" fmla="*/ 61507 w 7213641"/>
              <a:gd name="connsiteY121" fmla="*/ 2526811 h 4328225"/>
              <a:gd name="connsiteX122" fmla="*/ 9257 w 7213641"/>
              <a:gd name="connsiteY122" fmla="*/ 2462878 h 4328225"/>
              <a:gd name="connsiteX123" fmla="*/ 0 w 7213641"/>
              <a:gd name="connsiteY123" fmla="*/ 2453506 h 4328225"/>
              <a:gd name="connsiteX124" fmla="*/ 2060912 w 7213641"/>
              <a:gd name="connsiteY124" fmla="*/ 0 h 4328225"/>
              <a:gd name="connsiteX0" fmla="*/ 2060912 w 7213641"/>
              <a:gd name="connsiteY0" fmla="*/ 0 h 4328225"/>
              <a:gd name="connsiteX1" fmla="*/ 7213641 w 7213641"/>
              <a:gd name="connsiteY1" fmla="*/ 4328225 h 4328225"/>
              <a:gd name="connsiteX2" fmla="*/ 7210338 w 7213641"/>
              <a:gd name="connsiteY2" fmla="*/ 4327885 h 4328225"/>
              <a:gd name="connsiteX3" fmla="*/ 7178484 w 7213641"/>
              <a:gd name="connsiteY3" fmla="*/ 4320044 h 4328225"/>
              <a:gd name="connsiteX4" fmla="*/ 7002133 w 7213641"/>
              <a:gd name="connsiteY4" fmla="*/ 4213709 h 4328225"/>
              <a:gd name="connsiteX5" fmla="*/ 6827178 w 7213641"/>
              <a:gd name="connsiteY5" fmla="*/ 4157983 h 4328225"/>
              <a:gd name="connsiteX6" fmla="*/ 6730212 w 7213641"/>
              <a:gd name="connsiteY6" fmla="*/ 4120298 h 4328225"/>
              <a:gd name="connsiteX7" fmla="*/ 6527179 w 7213641"/>
              <a:gd name="connsiteY7" fmla="*/ 4165327 h 4328225"/>
              <a:gd name="connsiteX8" fmla="*/ 6324720 w 7213641"/>
              <a:gd name="connsiteY8" fmla="*/ 4156743 h 4328225"/>
              <a:gd name="connsiteX9" fmla="*/ 6143523 w 7213641"/>
              <a:gd name="connsiteY9" fmla="*/ 4152547 h 4328225"/>
              <a:gd name="connsiteX10" fmla="*/ 6026978 w 7213641"/>
              <a:gd name="connsiteY10" fmla="*/ 4168819 h 4328225"/>
              <a:gd name="connsiteX11" fmla="*/ 6015378 w 7213641"/>
              <a:gd name="connsiteY11" fmla="*/ 4170662 h 4328225"/>
              <a:gd name="connsiteX12" fmla="*/ 5896087 w 7213641"/>
              <a:gd name="connsiteY12" fmla="*/ 4182651 h 4328225"/>
              <a:gd name="connsiteX13" fmla="*/ 5727331 w 7213641"/>
              <a:gd name="connsiteY13" fmla="*/ 4176212 h 4328225"/>
              <a:gd name="connsiteX14" fmla="*/ 5642953 w 7213641"/>
              <a:gd name="connsiteY14" fmla="*/ 4173803 h 4328225"/>
              <a:gd name="connsiteX15" fmla="*/ 5607682 w 7213641"/>
              <a:gd name="connsiteY15" fmla="*/ 4173276 h 4328225"/>
              <a:gd name="connsiteX16" fmla="*/ 5599897 w 7213641"/>
              <a:gd name="connsiteY16" fmla="*/ 4158731 h 4328225"/>
              <a:gd name="connsiteX17" fmla="*/ 5498069 w 7213641"/>
              <a:gd name="connsiteY17" fmla="*/ 4163629 h 4328225"/>
              <a:gd name="connsiteX18" fmla="*/ 5474534 w 7213641"/>
              <a:gd name="connsiteY18" fmla="*/ 4163463 h 4328225"/>
              <a:gd name="connsiteX19" fmla="*/ 5408120 w 7213641"/>
              <a:gd name="connsiteY19" fmla="*/ 4151070 h 4328225"/>
              <a:gd name="connsiteX20" fmla="*/ 5271160 w 7213641"/>
              <a:gd name="connsiteY20" fmla="*/ 4144938 h 4328225"/>
              <a:gd name="connsiteX21" fmla="*/ 5147844 w 7213641"/>
              <a:gd name="connsiteY21" fmla="*/ 4094613 h 4328225"/>
              <a:gd name="connsiteX22" fmla="*/ 5054999 w 7213641"/>
              <a:gd name="connsiteY22" fmla="*/ 4068422 h 4328225"/>
              <a:gd name="connsiteX23" fmla="*/ 5034672 w 7213641"/>
              <a:gd name="connsiteY23" fmla="*/ 4069971 h 4328225"/>
              <a:gd name="connsiteX24" fmla="*/ 4980935 w 7213641"/>
              <a:gd name="connsiteY24" fmla="*/ 4060607 h 4328225"/>
              <a:gd name="connsiteX25" fmla="*/ 4856846 w 7213641"/>
              <a:gd name="connsiteY25" fmla="*/ 4038476 h 4328225"/>
              <a:gd name="connsiteX26" fmla="*/ 4854136 w 7213641"/>
              <a:gd name="connsiteY26" fmla="*/ 4043315 h 4328225"/>
              <a:gd name="connsiteX27" fmla="*/ 4843898 w 7213641"/>
              <a:gd name="connsiteY27" fmla="*/ 4042333 h 4328225"/>
              <a:gd name="connsiteX28" fmla="*/ 4841375 w 7213641"/>
              <a:gd name="connsiteY28" fmla="*/ 4043110 h 4328225"/>
              <a:gd name="connsiteX29" fmla="*/ 4826705 w 7213641"/>
              <a:gd name="connsiteY29" fmla="*/ 4046527 h 4328225"/>
              <a:gd name="connsiteX30" fmla="*/ 4790400 w 7213641"/>
              <a:gd name="connsiteY30" fmla="*/ 4028022 h 4328225"/>
              <a:gd name="connsiteX31" fmla="*/ 4627170 w 7213641"/>
              <a:gd name="connsiteY31" fmla="*/ 3996877 h 4328225"/>
              <a:gd name="connsiteX32" fmla="*/ 4401707 w 7213641"/>
              <a:gd name="connsiteY32" fmla="*/ 3943115 h 4328225"/>
              <a:gd name="connsiteX33" fmla="*/ 4283480 w 7213641"/>
              <a:gd name="connsiteY33" fmla="*/ 3925786 h 4328225"/>
              <a:gd name="connsiteX34" fmla="*/ 4273592 w 7213641"/>
              <a:gd name="connsiteY34" fmla="*/ 3916321 h 4328225"/>
              <a:gd name="connsiteX35" fmla="*/ 4261966 w 7213641"/>
              <a:gd name="connsiteY35" fmla="*/ 3909964 h 4328225"/>
              <a:gd name="connsiteX36" fmla="*/ 4260393 w 7213641"/>
              <a:gd name="connsiteY36" fmla="*/ 3910474 h 4328225"/>
              <a:gd name="connsiteX37" fmla="*/ 4246437 w 7213641"/>
              <a:gd name="connsiteY37" fmla="*/ 3906913 h 4328225"/>
              <a:gd name="connsiteX38" fmla="*/ 4215755 w 7213641"/>
              <a:gd name="connsiteY38" fmla="*/ 3891724 h 4328225"/>
              <a:gd name="connsiteX39" fmla="*/ 4212075 w 7213641"/>
              <a:gd name="connsiteY39" fmla="*/ 3892160 h 4328225"/>
              <a:gd name="connsiteX40" fmla="*/ 4183912 w 7213641"/>
              <a:gd name="connsiteY40" fmla="*/ 3882397 h 4328225"/>
              <a:gd name="connsiteX41" fmla="*/ 4174994 w 7213641"/>
              <a:gd name="connsiteY41" fmla="*/ 3884712 h 4328225"/>
              <a:gd name="connsiteX42" fmla="*/ 4121274 w 7213641"/>
              <a:gd name="connsiteY42" fmla="*/ 3898756 h 4328225"/>
              <a:gd name="connsiteX43" fmla="*/ 4085913 w 7213641"/>
              <a:gd name="connsiteY43" fmla="*/ 3887180 h 4328225"/>
              <a:gd name="connsiteX44" fmla="*/ 4079389 w 7213641"/>
              <a:gd name="connsiteY44" fmla="*/ 3886212 h 4328225"/>
              <a:gd name="connsiteX45" fmla="*/ 3992428 w 7213641"/>
              <a:gd name="connsiteY45" fmla="*/ 3843898 h 4328225"/>
              <a:gd name="connsiteX46" fmla="*/ 3687864 w 7213641"/>
              <a:gd name="connsiteY46" fmla="*/ 3874358 h 4328225"/>
              <a:gd name="connsiteX47" fmla="*/ 3387981 w 7213641"/>
              <a:gd name="connsiteY47" fmla="*/ 3906854 h 4328225"/>
              <a:gd name="connsiteX48" fmla="*/ 3244225 w 7213641"/>
              <a:gd name="connsiteY48" fmla="*/ 3893584 h 4328225"/>
              <a:gd name="connsiteX49" fmla="*/ 3127369 w 7213641"/>
              <a:gd name="connsiteY49" fmla="*/ 3923031 h 4328225"/>
              <a:gd name="connsiteX50" fmla="*/ 3045711 w 7213641"/>
              <a:gd name="connsiteY50" fmla="*/ 3898537 h 4328225"/>
              <a:gd name="connsiteX51" fmla="*/ 2776440 w 7213641"/>
              <a:gd name="connsiteY51" fmla="*/ 3936643 h 4328225"/>
              <a:gd name="connsiteX52" fmla="*/ 2438365 w 7213641"/>
              <a:gd name="connsiteY52" fmla="*/ 3927539 h 4328225"/>
              <a:gd name="connsiteX53" fmla="*/ 2327800 w 7213641"/>
              <a:gd name="connsiteY53" fmla="*/ 3882817 h 4328225"/>
              <a:gd name="connsiteX54" fmla="*/ 2275971 w 7213641"/>
              <a:gd name="connsiteY54" fmla="*/ 3891384 h 4328225"/>
              <a:gd name="connsiteX55" fmla="*/ 2116531 w 7213641"/>
              <a:gd name="connsiteY55" fmla="*/ 3842112 h 4328225"/>
              <a:gd name="connsiteX56" fmla="*/ 1975667 w 7213641"/>
              <a:gd name="connsiteY56" fmla="*/ 3776707 h 4328225"/>
              <a:gd name="connsiteX57" fmla="*/ 1810233 w 7213641"/>
              <a:gd name="connsiteY57" fmla="*/ 3760259 h 4328225"/>
              <a:gd name="connsiteX58" fmla="*/ 1800861 w 7213641"/>
              <a:gd name="connsiteY58" fmla="*/ 3750281 h 4328225"/>
              <a:gd name="connsiteX59" fmla="*/ 1789514 w 7213641"/>
              <a:gd name="connsiteY59" fmla="*/ 3743233 h 4328225"/>
              <a:gd name="connsiteX60" fmla="*/ 1771418 w 7213641"/>
              <a:gd name="connsiteY60" fmla="*/ 3735677 h 4328225"/>
              <a:gd name="connsiteX61" fmla="*/ 1743934 w 7213641"/>
              <a:gd name="connsiteY61" fmla="*/ 3722128 h 4328225"/>
              <a:gd name="connsiteX62" fmla="*/ 1712299 w 7213641"/>
              <a:gd name="connsiteY62" fmla="*/ 3710766 h 4328225"/>
              <a:gd name="connsiteX63" fmla="*/ 1711739 w 7213641"/>
              <a:gd name="connsiteY63" fmla="*/ 3711551 h 4328225"/>
              <a:gd name="connsiteX64" fmla="*/ 1703104 w 7213641"/>
              <a:gd name="connsiteY64" fmla="*/ 3712425 h 4328225"/>
              <a:gd name="connsiteX65" fmla="*/ 1618616 w 7213641"/>
              <a:gd name="connsiteY65" fmla="*/ 3710578 h 4328225"/>
              <a:gd name="connsiteX66" fmla="*/ 1612655 w 7213641"/>
              <a:gd name="connsiteY66" fmla="*/ 3708690 h 4328225"/>
              <a:gd name="connsiteX67" fmla="*/ 1612488 w 7213641"/>
              <a:gd name="connsiteY67" fmla="*/ 3708862 h 4328225"/>
              <a:gd name="connsiteX68" fmla="*/ 1606108 w 7213641"/>
              <a:gd name="connsiteY68" fmla="*/ 3707287 h 4328225"/>
              <a:gd name="connsiteX69" fmla="*/ 1601781 w 7213641"/>
              <a:gd name="connsiteY69" fmla="*/ 3705244 h 4328225"/>
              <a:gd name="connsiteX70" fmla="*/ 1590213 w 7213641"/>
              <a:gd name="connsiteY70" fmla="*/ 3701578 h 4328225"/>
              <a:gd name="connsiteX71" fmla="*/ 1585927 w 7213641"/>
              <a:gd name="connsiteY71" fmla="*/ 3701715 h 4328225"/>
              <a:gd name="connsiteX72" fmla="*/ 1559962 w 7213641"/>
              <a:gd name="connsiteY72" fmla="*/ 3620628 h 4328225"/>
              <a:gd name="connsiteX73" fmla="*/ 1537329 w 7213641"/>
              <a:gd name="connsiteY73" fmla="*/ 3598640 h 4328225"/>
              <a:gd name="connsiteX74" fmla="*/ 1468713 w 7213641"/>
              <a:gd name="connsiteY74" fmla="*/ 3570522 h 4328225"/>
              <a:gd name="connsiteX75" fmla="*/ 1389947 w 7213641"/>
              <a:gd name="connsiteY75" fmla="*/ 3539850 h 4328225"/>
              <a:gd name="connsiteX76" fmla="*/ 1331263 w 7213641"/>
              <a:gd name="connsiteY76" fmla="*/ 3546198 h 4328225"/>
              <a:gd name="connsiteX77" fmla="*/ 1283859 w 7213641"/>
              <a:gd name="connsiteY77" fmla="*/ 3532700 h 4328225"/>
              <a:gd name="connsiteX78" fmla="*/ 1270046 w 7213641"/>
              <a:gd name="connsiteY78" fmla="*/ 3515136 h 4328225"/>
              <a:gd name="connsiteX79" fmla="*/ 1267763 w 7213641"/>
              <a:gd name="connsiteY79" fmla="*/ 3511903 h 4328225"/>
              <a:gd name="connsiteX80" fmla="*/ 1256470 w 7213641"/>
              <a:gd name="connsiteY80" fmla="*/ 3503386 h 4328225"/>
              <a:gd name="connsiteX81" fmla="*/ 1255982 w 7213641"/>
              <a:gd name="connsiteY81" fmla="*/ 3495465 h 4328225"/>
              <a:gd name="connsiteX82" fmla="*/ 1240918 w 7213641"/>
              <a:gd name="connsiteY82" fmla="*/ 3478691 h 4328225"/>
              <a:gd name="connsiteX83" fmla="*/ 1219376 w 7213641"/>
              <a:gd name="connsiteY83" fmla="*/ 3464553 h 4328225"/>
              <a:gd name="connsiteX84" fmla="*/ 1114113 w 7213641"/>
              <a:gd name="connsiteY84" fmla="*/ 3403618 h 4328225"/>
              <a:gd name="connsiteX85" fmla="*/ 1052785 w 7213641"/>
              <a:gd name="connsiteY85" fmla="*/ 3363597 h 4328225"/>
              <a:gd name="connsiteX86" fmla="*/ 1032082 w 7213641"/>
              <a:gd name="connsiteY86" fmla="*/ 3342800 h 4328225"/>
              <a:gd name="connsiteX87" fmla="*/ 1001423 w 7213641"/>
              <a:gd name="connsiteY87" fmla="*/ 3317516 h 4328225"/>
              <a:gd name="connsiteX88" fmla="*/ 949328 w 7213641"/>
              <a:gd name="connsiteY88" fmla="*/ 3268567 h 4328225"/>
              <a:gd name="connsiteX89" fmla="*/ 875843 w 7213641"/>
              <a:gd name="connsiteY89" fmla="*/ 3210333 h 4328225"/>
              <a:gd name="connsiteX90" fmla="*/ 834628 w 7213641"/>
              <a:gd name="connsiteY90" fmla="*/ 3195772 h 4328225"/>
              <a:gd name="connsiteX91" fmla="*/ 824467 w 7213641"/>
              <a:gd name="connsiteY91" fmla="*/ 3194052 h 4328225"/>
              <a:gd name="connsiteX92" fmla="*/ 821940 w 7213641"/>
              <a:gd name="connsiteY92" fmla="*/ 3190273 h 4328225"/>
              <a:gd name="connsiteX93" fmla="*/ 798489 w 7213641"/>
              <a:gd name="connsiteY93" fmla="*/ 3174201 h 4328225"/>
              <a:gd name="connsiteX94" fmla="*/ 781932 w 7213641"/>
              <a:gd name="connsiteY94" fmla="*/ 3147801 h 4328225"/>
              <a:gd name="connsiteX95" fmla="*/ 780512 w 7213641"/>
              <a:gd name="connsiteY95" fmla="*/ 3147383 h 4328225"/>
              <a:gd name="connsiteX96" fmla="*/ 781280 w 7213641"/>
              <a:gd name="connsiteY96" fmla="*/ 3142633 h 4328225"/>
              <a:gd name="connsiteX97" fmla="*/ 778311 w 7213641"/>
              <a:gd name="connsiteY97" fmla="*/ 3137647 h 4328225"/>
              <a:gd name="connsiteX98" fmla="*/ 765774 w 7213641"/>
              <a:gd name="connsiteY98" fmla="*/ 3128752 h 4328225"/>
              <a:gd name="connsiteX99" fmla="*/ 760328 w 7213641"/>
              <a:gd name="connsiteY99" fmla="*/ 3126186 h 4328225"/>
              <a:gd name="connsiteX100" fmla="*/ 753913 w 7213641"/>
              <a:gd name="connsiteY100" fmla="*/ 3120773 h 4328225"/>
              <a:gd name="connsiteX101" fmla="*/ 753989 w 7213641"/>
              <a:gd name="connsiteY101" fmla="*/ 3120393 h 4328225"/>
              <a:gd name="connsiteX102" fmla="*/ 712960 w 7213641"/>
              <a:gd name="connsiteY102" fmla="*/ 3096503 h 4328225"/>
              <a:gd name="connsiteX103" fmla="*/ 696215 w 7213641"/>
              <a:gd name="connsiteY103" fmla="*/ 3040267 h 4328225"/>
              <a:gd name="connsiteX104" fmla="*/ 683953 w 7213641"/>
              <a:gd name="connsiteY104" fmla="*/ 3022675 h 4328225"/>
              <a:gd name="connsiteX105" fmla="*/ 678651 w 7213641"/>
              <a:gd name="connsiteY105" fmla="*/ 3011958 h 4328225"/>
              <a:gd name="connsiteX106" fmla="*/ 679124 w 7213641"/>
              <a:gd name="connsiteY106" fmla="*/ 3010439 h 4328225"/>
              <a:gd name="connsiteX107" fmla="*/ 645871 w 7213641"/>
              <a:gd name="connsiteY107" fmla="*/ 2992058 h 4328225"/>
              <a:gd name="connsiteX108" fmla="*/ 643330 w 7213641"/>
              <a:gd name="connsiteY108" fmla="*/ 2987624 h 4328225"/>
              <a:gd name="connsiteX109" fmla="*/ 619256 w 7213641"/>
              <a:gd name="connsiteY109" fmla="*/ 2978192 h 4328225"/>
              <a:gd name="connsiteX110" fmla="*/ 608099 w 7213641"/>
              <a:gd name="connsiteY110" fmla="*/ 2971960 h 4328225"/>
              <a:gd name="connsiteX111" fmla="*/ 602309 w 7213641"/>
              <a:gd name="connsiteY111" fmla="*/ 2973004 h 4328225"/>
              <a:gd name="connsiteX112" fmla="*/ 587178 w 7213641"/>
              <a:gd name="connsiteY112" fmla="*/ 2962380 h 4328225"/>
              <a:gd name="connsiteX113" fmla="*/ 586436 w 7213641"/>
              <a:gd name="connsiteY113" fmla="*/ 2960103 h 4328225"/>
              <a:gd name="connsiteX114" fmla="*/ 570254 w 7213641"/>
              <a:gd name="connsiteY114" fmla="*/ 2955275 h 4328225"/>
              <a:gd name="connsiteX115" fmla="*/ 552222 w 7213641"/>
              <a:gd name="connsiteY115" fmla="*/ 2955985 h 4328225"/>
              <a:gd name="connsiteX116" fmla="*/ 299679 w 7213641"/>
              <a:gd name="connsiteY116" fmla="*/ 2801276 h 4328225"/>
              <a:gd name="connsiteX117" fmla="*/ 182350 w 7213641"/>
              <a:gd name="connsiteY117" fmla="*/ 2707059 h 4328225"/>
              <a:gd name="connsiteX118" fmla="*/ 170557 w 7213641"/>
              <a:gd name="connsiteY118" fmla="*/ 2702670 h 4328225"/>
              <a:gd name="connsiteX119" fmla="*/ 133027 w 7213641"/>
              <a:gd name="connsiteY119" fmla="*/ 2652325 h 4328225"/>
              <a:gd name="connsiteX120" fmla="*/ 91971 w 7213641"/>
              <a:gd name="connsiteY120" fmla="*/ 2580067 h 4328225"/>
              <a:gd name="connsiteX121" fmla="*/ 37641 w 7213641"/>
              <a:gd name="connsiteY121" fmla="*/ 2555224 h 4328225"/>
              <a:gd name="connsiteX122" fmla="*/ 9257 w 7213641"/>
              <a:gd name="connsiteY122" fmla="*/ 2462878 h 4328225"/>
              <a:gd name="connsiteX123" fmla="*/ 0 w 7213641"/>
              <a:gd name="connsiteY123" fmla="*/ 2453506 h 4328225"/>
              <a:gd name="connsiteX124" fmla="*/ 2060912 w 7213641"/>
              <a:gd name="connsiteY124" fmla="*/ 0 h 4328225"/>
              <a:gd name="connsiteX0" fmla="*/ 2051655 w 7204384"/>
              <a:gd name="connsiteY0" fmla="*/ 0 h 4328225"/>
              <a:gd name="connsiteX1" fmla="*/ 7204384 w 7204384"/>
              <a:gd name="connsiteY1" fmla="*/ 4328225 h 4328225"/>
              <a:gd name="connsiteX2" fmla="*/ 7201081 w 7204384"/>
              <a:gd name="connsiteY2" fmla="*/ 4327885 h 4328225"/>
              <a:gd name="connsiteX3" fmla="*/ 7169227 w 7204384"/>
              <a:gd name="connsiteY3" fmla="*/ 4320044 h 4328225"/>
              <a:gd name="connsiteX4" fmla="*/ 6992876 w 7204384"/>
              <a:gd name="connsiteY4" fmla="*/ 4213709 h 4328225"/>
              <a:gd name="connsiteX5" fmla="*/ 6817921 w 7204384"/>
              <a:gd name="connsiteY5" fmla="*/ 4157983 h 4328225"/>
              <a:gd name="connsiteX6" fmla="*/ 6720955 w 7204384"/>
              <a:gd name="connsiteY6" fmla="*/ 4120298 h 4328225"/>
              <a:gd name="connsiteX7" fmla="*/ 6517922 w 7204384"/>
              <a:gd name="connsiteY7" fmla="*/ 4165327 h 4328225"/>
              <a:gd name="connsiteX8" fmla="*/ 6315463 w 7204384"/>
              <a:gd name="connsiteY8" fmla="*/ 4156743 h 4328225"/>
              <a:gd name="connsiteX9" fmla="*/ 6134266 w 7204384"/>
              <a:gd name="connsiteY9" fmla="*/ 4152547 h 4328225"/>
              <a:gd name="connsiteX10" fmla="*/ 6017721 w 7204384"/>
              <a:gd name="connsiteY10" fmla="*/ 4168819 h 4328225"/>
              <a:gd name="connsiteX11" fmla="*/ 6006121 w 7204384"/>
              <a:gd name="connsiteY11" fmla="*/ 4170662 h 4328225"/>
              <a:gd name="connsiteX12" fmla="*/ 5886830 w 7204384"/>
              <a:gd name="connsiteY12" fmla="*/ 4182651 h 4328225"/>
              <a:gd name="connsiteX13" fmla="*/ 5718074 w 7204384"/>
              <a:gd name="connsiteY13" fmla="*/ 4176212 h 4328225"/>
              <a:gd name="connsiteX14" fmla="*/ 5633696 w 7204384"/>
              <a:gd name="connsiteY14" fmla="*/ 4173803 h 4328225"/>
              <a:gd name="connsiteX15" fmla="*/ 5598425 w 7204384"/>
              <a:gd name="connsiteY15" fmla="*/ 4173276 h 4328225"/>
              <a:gd name="connsiteX16" fmla="*/ 5590640 w 7204384"/>
              <a:gd name="connsiteY16" fmla="*/ 4158731 h 4328225"/>
              <a:gd name="connsiteX17" fmla="*/ 5488812 w 7204384"/>
              <a:gd name="connsiteY17" fmla="*/ 4163629 h 4328225"/>
              <a:gd name="connsiteX18" fmla="*/ 5465277 w 7204384"/>
              <a:gd name="connsiteY18" fmla="*/ 4163463 h 4328225"/>
              <a:gd name="connsiteX19" fmla="*/ 5398863 w 7204384"/>
              <a:gd name="connsiteY19" fmla="*/ 4151070 h 4328225"/>
              <a:gd name="connsiteX20" fmla="*/ 5261903 w 7204384"/>
              <a:gd name="connsiteY20" fmla="*/ 4144938 h 4328225"/>
              <a:gd name="connsiteX21" fmla="*/ 5138587 w 7204384"/>
              <a:gd name="connsiteY21" fmla="*/ 4094613 h 4328225"/>
              <a:gd name="connsiteX22" fmla="*/ 5045742 w 7204384"/>
              <a:gd name="connsiteY22" fmla="*/ 4068422 h 4328225"/>
              <a:gd name="connsiteX23" fmla="*/ 5025415 w 7204384"/>
              <a:gd name="connsiteY23" fmla="*/ 4069971 h 4328225"/>
              <a:gd name="connsiteX24" fmla="*/ 4971678 w 7204384"/>
              <a:gd name="connsiteY24" fmla="*/ 4060607 h 4328225"/>
              <a:gd name="connsiteX25" fmla="*/ 4847589 w 7204384"/>
              <a:gd name="connsiteY25" fmla="*/ 4038476 h 4328225"/>
              <a:gd name="connsiteX26" fmla="*/ 4844879 w 7204384"/>
              <a:gd name="connsiteY26" fmla="*/ 4043315 h 4328225"/>
              <a:gd name="connsiteX27" fmla="*/ 4834641 w 7204384"/>
              <a:gd name="connsiteY27" fmla="*/ 4042333 h 4328225"/>
              <a:gd name="connsiteX28" fmla="*/ 4832118 w 7204384"/>
              <a:gd name="connsiteY28" fmla="*/ 4043110 h 4328225"/>
              <a:gd name="connsiteX29" fmla="*/ 4817448 w 7204384"/>
              <a:gd name="connsiteY29" fmla="*/ 4046527 h 4328225"/>
              <a:gd name="connsiteX30" fmla="*/ 4781143 w 7204384"/>
              <a:gd name="connsiteY30" fmla="*/ 4028022 h 4328225"/>
              <a:gd name="connsiteX31" fmla="*/ 4617913 w 7204384"/>
              <a:gd name="connsiteY31" fmla="*/ 3996877 h 4328225"/>
              <a:gd name="connsiteX32" fmla="*/ 4392450 w 7204384"/>
              <a:gd name="connsiteY32" fmla="*/ 3943115 h 4328225"/>
              <a:gd name="connsiteX33" fmla="*/ 4274223 w 7204384"/>
              <a:gd name="connsiteY33" fmla="*/ 3925786 h 4328225"/>
              <a:gd name="connsiteX34" fmla="*/ 4264335 w 7204384"/>
              <a:gd name="connsiteY34" fmla="*/ 3916321 h 4328225"/>
              <a:gd name="connsiteX35" fmla="*/ 4252709 w 7204384"/>
              <a:gd name="connsiteY35" fmla="*/ 3909964 h 4328225"/>
              <a:gd name="connsiteX36" fmla="*/ 4251136 w 7204384"/>
              <a:gd name="connsiteY36" fmla="*/ 3910474 h 4328225"/>
              <a:gd name="connsiteX37" fmla="*/ 4237180 w 7204384"/>
              <a:gd name="connsiteY37" fmla="*/ 3906913 h 4328225"/>
              <a:gd name="connsiteX38" fmla="*/ 4206498 w 7204384"/>
              <a:gd name="connsiteY38" fmla="*/ 3891724 h 4328225"/>
              <a:gd name="connsiteX39" fmla="*/ 4202818 w 7204384"/>
              <a:gd name="connsiteY39" fmla="*/ 3892160 h 4328225"/>
              <a:gd name="connsiteX40" fmla="*/ 4174655 w 7204384"/>
              <a:gd name="connsiteY40" fmla="*/ 3882397 h 4328225"/>
              <a:gd name="connsiteX41" fmla="*/ 4165737 w 7204384"/>
              <a:gd name="connsiteY41" fmla="*/ 3884712 h 4328225"/>
              <a:gd name="connsiteX42" fmla="*/ 4112017 w 7204384"/>
              <a:gd name="connsiteY42" fmla="*/ 3898756 h 4328225"/>
              <a:gd name="connsiteX43" fmla="*/ 4076656 w 7204384"/>
              <a:gd name="connsiteY43" fmla="*/ 3887180 h 4328225"/>
              <a:gd name="connsiteX44" fmla="*/ 4070132 w 7204384"/>
              <a:gd name="connsiteY44" fmla="*/ 3886212 h 4328225"/>
              <a:gd name="connsiteX45" fmla="*/ 3983171 w 7204384"/>
              <a:gd name="connsiteY45" fmla="*/ 3843898 h 4328225"/>
              <a:gd name="connsiteX46" fmla="*/ 3678607 w 7204384"/>
              <a:gd name="connsiteY46" fmla="*/ 3874358 h 4328225"/>
              <a:gd name="connsiteX47" fmla="*/ 3378724 w 7204384"/>
              <a:gd name="connsiteY47" fmla="*/ 3906854 h 4328225"/>
              <a:gd name="connsiteX48" fmla="*/ 3234968 w 7204384"/>
              <a:gd name="connsiteY48" fmla="*/ 3893584 h 4328225"/>
              <a:gd name="connsiteX49" fmla="*/ 3118112 w 7204384"/>
              <a:gd name="connsiteY49" fmla="*/ 3923031 h 4328225"/>
              <a:gd name="connsiteX50" fmla="*/ 3036454 w 7204384"/>
              <a:gd name="connsiteY50" fmla="*/ 3898537 h 4328225"/>
              <a:gd name="connsiteX51" fmla="*/ 2767183 w 7204384"/>
              <a:gd name="connsiteY51" fmla="*/ 3936643 h 4328225"/>
              <a:gd name="connsiteX52" fmla="*/ 2429108 w 7204384"/>
              <a:gd name="connsiteY52" fmla="*/ 3927539 h 4328225"/>
              <a:gd name="connsiteX53" fmla="*/ 2318543 w 7204384"/>
              <a:gd name="connsiteY53" fmla="*/ 3882817 h 4328225"/>
              <a:gd name="connsiteX54" fmla="*/ 2266714 w 7204384"/>
              <a:gd name="connsiteY54" fmla="*/ 3891384 h 4328225"/>
              <a:gd name="connsiteX55" fmla="*/ 2107274 w 7204384"/>
              <a:gd name="connsiteY55" fmla="*/ 3842112 h 4328225"/>
              <a:gd name="connsiteX56" fmla="*/ 1966410 w 7204384"/>
              <a:gd name="connsiteY56" fmla="*/ 3776707 h 4328225"/>
              <a:gd name="connsiteX57" fmla="*/ 1800976 w 7204384"/>
              <a:gd name="connsiteY57" fmla="*/ 3760259 h 4328225"/>
              <a:gd name="connsiteX58" fmla="*/ 1791604 w 7204384"/>
              <a:gd name="connsiteY58" fmla="*/ 3750281 h 4328225"/>
              <a:gd name="connsiteX59" fmla="*/ 1780257 w 7204384"/>
              <a:gd name="connsiteY59" fmla="*/ 3743233 h 4328225"/>
              <a:gd name="connsiteX60" fmla="*/ 1762161 w 7204384"/>
              <a:gd name="connsiteY60" fmla="*/ 3735677 h 4328225"/>
              <a:gd name="connsiteX61" fmla="*/ 1734677 w 7204384"/>
              <a:gd name="connsiteY61" fmla="*/ 3722128 h 4328225"/>
              <a:gd name="connsiteX62" fmla="*/ 1703042 w 7204384"/>
              <a:gd name="connsiteY62" fmla="*/ 3710766 h 4328225"/>
              <a:gd name="connsiteX63" fmla="*/ 1702482 w 7204384"/>
              <a:gd name="connsiteY63" fmla="*/ 3711551 h 4328225"/>
              <a:gd name="connsiteX64" fmla="*/ 1693847 w 7204384"/>
              <a:gd name="connsiteY64" fmla="*/ 3712425 h 4328225"/>
              <a:gd name="connsiteX65" fmla="*/ 1609359 w 7204384"/>
              <a:gd name="connsiteY65" fmla="*/ 3710578 h 4328225"/>
              <a:gd name="connsiteX66" fmla="*/ 1603398 w 7204384"/>
              <a:gd name="connsiteY66" fmla="*/ 3708690 h 4328225"/>
              <a:gd name="connsiteX67" fmla="*/ 1603231 w 7204384"/>
              <a:gd name="connsiteY67" fmla="*/ 3708862 h 4328225"/>
              <a:gd name="connsiteX68" fmla="*/ 1596851 w 7204384"/>
              <a:gd name="connsiteY68" fmla="*/ 3707287 h 4328225"/>
              <a:gd name="connsiteX69" fmla="*/ 1592524 w 7204384"/>
              <a:gd name="connsiteY69" fmla="*/ 3705244 h 4328225"/>
              <a:gd name="connsiteX70" fmla="*/ 1580956 w 7204384"/>
              <a:gd name="connsiteY70" fmla="*/ 3701578 h 4328225"/>
              <a:gd name="connsiteX71" fmla="*/ 1576670 w 7204384"/>
              <a:gd name="connsiteY71" fmla="*/ 3701715 h 4328225"/>
              <a:gd name="connsiteX72" fmla="*/ 1550705 w 7204384"/>
              <a:gd name="connsiteY72" fmla="*/ 3620628 h 4328225"/>
              <a:gd name="connsiteX73" fmla="*/ 1528072 w 7204384"/>
              <a:gd name="connsiteY73" fmla="*/ 3598640 h 4328225"/>
              <a:gd name="connsiteX74" fmla="*/ 1459456 w 7204384"/>
              <a:gd name="connsiteY74" fmla="*/ 3570522 h 4328225"/>
              <a:gd name="connsiteX75" fmla="*/ 1380690 w 7204384"/>
              <a:gd name="connsiteY75" fmla="*/ 3539850 h 4328225"/>
              <a:gd name="connsiteX76" fmla="*/ 1322006 w 7204384"/>
              <a:gd name="connsiteY76" fmla="*/ 3546198 h 4328225"/>
              <a:gd name="connsiteX77" fmla="*/ 1274602 w 7204384"/>
              <a:gd name="connsiteY77" fmla="*/ 3532700 h 4328225"/>
              <a:gd name="connsiteX78" fmla="*/ 1260789 w 7204384"/>
              <a:gd name="connsiteY78" fmla="*/ 3515136 h 4328225"/>
              <a:gd name="connsiteX79" fmla="*/ 1258506 w 7204384"/>
              <a:gd name="connsiteY79" fmla="*/ 3511903 h 4328225"/>
              <a:gd name="connsiteX80" fmla="*/ 1247213 w 7204384"/>
              <a:gd name="connsiteY80" fmla="*/ 3503386 h 4328225"/>
              <a:gd name="connsiteX81" fmla="*/ 1246725 w 7204384"/>
              <a:gd name="connsiteY81" fmla="*/ 3495465 h 4328225"/>
              <a:gd name="connsiteX82" fmla="*/ 1231661 w 7204384"/>
              <a:gd name="connsiteY82" fmla="*/ 3478691 h 4328225"/>
              <a:gd name="connsiteX83" fmla="*/ 1210119 w 7204384"/>
              <a:gd name="connsiteY83" fmla="*/ 3464553 h 4328225"/>
              <a:gd name="connsiteX84" fmla="*/ 1104856 w 7204384"/>
              <a:gd name="connsiteY84" fmla="*/ 3403618 h 4328225"/>
              <a:gd name="connsiteX85" fmla="*/ 1043528 w 7204384"/>
              <a:gd name="connsiteY85" fmla="*/ 3363597 h 4328225"/>
              <a:gd name="connsiteX86" fmla="*/ 1022825 w 7204384"/>
              <a:gd name="connsiteY86" fmla="*/ 3342800 h 4328225"/>
              <a:gd name="connsiteX87" fmla="*/ 992166 w 7204384"/>
              <a:gd name="connsiteY87" fmla="*/ 3317516 h 4328225"/>
              <a:gd name="connsiteX88" fmla="*/ 940071 w 7204384"/>
              <a:gd name="connsiteY88" fmla="*/ 3268567 h 4328225"/>
              <a:gd name="connsiteX89" fmla="*/ 866586 w 7204384"/>
              <a:gd name="connsiteY89" fmla="*/ 3210333 h 4328225"/>
              <a:gd name="connsiteX90" fmla="*/ 825371 w 7204384"/>
              <a:gd name="connsiteY90" fmla="*/ 3195772 h 4328225"/>
              <a:gd name="connsiteX91" fmla="*/ 815210 w 7204384"/>
              <a:gd name="connsiteY91" fmla="*/ 3194052 h 4328225"/>
              <a:gd name="connsiteX92" fmla="*/ 812683 w 7204384"/>
              <a:gd name="connsiteY92" fmla="*/ 3190273 h 4328225"/>
              <a:gd name="connsiteX93" fmla="*/ 789232 w 7204384"/>
              <a:gd name="connsiteY93" fmla="*/ 3174201 h 4328225"/>
              <a:gd name="connsiteX94" fmla="*/ 772675 w 7204384"/>
              <a:gd name="connsiteY94" fmla="*/ 3147801 h 4328225"/>
              <a:gd name="connsiteX95" fmla="*/ 771255 w 7204384"/>
              <a:gd name="connsiteY95" fmla="*/ 3147383 h 4328225"/>
              <a:gd name="connsiteX96" fmla="*/ 772023 w 7204384"/>
              <a:gd name="connsiteY96" fmla="*/ 3142633 h 4328225"/>
              <a:gd name="connsiteX97" fmla="*/ 769054 w 7204384"/>
              <a:gd name="connsiteY97" fmla="*/ 3137647 h 4328225"/>
              <a:gd name="connsiteX98" fmla="*/ 756517 w 7204384"/>
              <a:gd name="connsiteY98" fmla="*/ 3128752 h 4328225"/>
              <a:gd name="connsiteX99" fmla="*/ 751071 w 7204384"/>
              <a:gd name="connsiteY99" fmla="*/ 3126186 h 4328225"/>
              <a:gd name="connsiteX100" fmla="*/ 744656 w 7204384"/>
              <a:gd name="connsiteY100" fmla="*/ 3120773 h 4328225"/>
              <a:gd name="connsiteX101" fmla="*/ 744732 w 7204384"/>
              <a:gd name="connsiteY101" fmla="*/ 3120393 h 4328225"/>
              <a:gd name="connsiteX102" fmla="*/ 703703 w 7204384"/>
              <a:gd name="connsiteY102" fmla="*/ 3096503 h 4328225"/>
              <a:gd name="connsiteX103" fmla="*/ 686958 w 7204384"/>
              <a:gd name="connsiteY103" fmla="*/ 3040267 h 4328225"/>
              <a:gd name="connsiteX104" fmla="*/ 674696 w 7204384"/>
              <a:gd name="connsiteY104" fmla="*/ 3022675 h 4328225"/>
              <a:gd name="connsiteX105" fmla="*/ 669394 w 7204384"/>
              <a:gd name="connsiteY105" fmla="*/ 3011958 h 4328225"/>
              <a:gd name="connsiteX106" fmla="*/ 669867 w 7204384"/>
              <a:gd name="connsiteY106" fmla="*/ 3010439 h 4328225"/>
              <a:gd name="connsiteX107" fmla="*/ 636614 w 7204384"/>
              <a:gd name="connsiteY107" fmla="*/ 2992058 h 4328225"/>
              <a:gd name="connsiteX108" fmla="*/ 634073 w 7204384"/>
              <a:gd name="connsiteY108" fmla="*/ 2987624 h 4328225"/>
              <a:gd name="connsiteX109" fmla="*/ 609999 w 7204384"/>
              <a:gd name="connsiteY109" fmla="*/ 2978192 h 4328225"/>
              <a:gd name="connsiteX110" fmla="*/ 598842 w 7204384"/>
              <a:gd name="connsiteY110" fmla="*/ 2971960 h 4328225"/>
              <a:gd name="connsiteX111" fmla="*/ 593052 w 7204384"/>
              <a:gd name="connsiteY111" fmla="*/ 2973004 h 4328225"/>
              <a:gd name="connsiteX112" fmla="*/ 577921 w 7204384"/>
              <a:gd name="connsiteY112" fmla="*/ 2962380 h 4328225"/>
              <a:gd name="connsiteX113" fmla="*/ 577179 w 7204384"/>
              <a:gd name="connsiteY113" fmla="*/ 2960103 h 4328225"/>
              <a:gd name="connsiteX114" fmla="*/ 560997 w 7204384"/>
              <a:gd name="connsiteY114" fmla="*/ 2955275 h 4328225"/>
              <a:gd name="connsiteX115" fmla="*/ 542965 w 7204384"/>
              <a:gd name="connsiteY115" fmla="*/ 2955985 h 4328225"/>
              <a:gd name="connsiteX116" fmla="*/ 290422 w 7204384"/>
              <a:gd name="connsiteY116" fmla="*/ 2801276 h 4328225"/>
              <a:gd name="connsiteX117" fmla="*/ 173093 w 7204384"/>
              <a:gd name="connsiteY117" fmla="*/ 2707059 h 4328225"/>
              <a:gd name="connsiteX118" fmla="*/ 161300 w 7204384"/>
              <a:gd name="connsiteY118" fmla="*/ 2702670 h 4328225"/>
              <a:gd name="connsiteX119" fmla="*/ 123770 w 7204384"/>
              <a:gd name="connsiteY119" fmla="*/ 2652325 h 4328225"/>
              <a:gd name="connsiteX120" fmla="*/ 82714 w 7204384"/>
              <a:gd name="connsiteY120" fmla="*/ 2580067 h 4328225"/>
              <a:gd name="connsiteX121" fmla="*/ 28384 w 7204384"/>
              <a:gd name="connsiteY121" fmla="*/ 2555224 h 4328225"/>
              <a:gd name="connsiteX122" fmla="*/ 0 w 7204384"/>
              <a:gd name="connsiteY122" fmla="*/ 2462878 h 4328225"/>
              <a:gd name="connsiteX123" fmla="*/ 2051655 w 7204384"/>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56868 w 7288159"/>
              <a:gd name="connsiteY117" fmla="*/ 2707059 h 4328225"/>
              <a:gd name="connsiteX118" fmla="*/ 245075 w 7288159"/>
              <a:gd name="connsiteY118" fmla="*/ 2702670 h 4328225"/>
              <a:gd name="connsiteX119" fmla="*/ 207545 w 7288159"/>
              <a:gd name="connsiteY119" fmla="*/ 2652325 h 4328225"/>
              <a:gd name="connsiteX120" fmla="*/ 166489 w 7288159"/>
              <a:gd name="connsiteY120" fmla="*/ 2580067 h 4328225"/>
              <a:gd name="connsiteX121" fmla="*/ 112159 w 7288159"/>
              <a:gd name="connsiteY121" fmla="*/ 2555224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56868 w 7288159"/>
              <a:gd name="connsiteY117" fmla="*/ 2707059 h 4328225"/>
              <a:gd name="connsiteX118" fmla="*/ 245075 w 7288159"/>
              <a:gd name="connsiteY118" fmla="*/ 2702670 h 4328225"/>
              <a:gd name="connsiteX119" fmla="*/ 207545 w 7288159"/>
              <a:gd name="connsiteY119" fmla="*/ 2652325 h 4328225"/>
              <a:gd name="connsiteX120" fmla="*/ 166489 w 7288159"/>
              <a:gd name="connsiteY120" fmla="*/ 2580067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56868 w 7288159"/>
              <a:gd name="connsiteY117" fmla="*/ 2707059 h 4328225"/>
              <a:gd name="connsiteX118" fmla="*/ 245075 w 7288159"/>
              <a:gd name="connsiteY118" fmla="*/ 2702670 h 4328225"/>
              <a:gd name="connsiteX119" fmla="*/ 207545 w 7288159"/>
              <a:gd name="connsiteY119" fmla="*/ 2652325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56868 w 7288159"/>
              <a:gd name="connsiteY117" fmla="*/ 2707059 h 4328225"/>
              <a:gd name="connsiteX118" fmla="*/ 245075 w 7288159"/>
              <a:gd name="connsiteY118" fmla="*/ 2702670 h 4328225"/>
              <a:gd name="connsiteX119" fmla="*/ 154456 w 7288159"/>
              <a:gd name="connsiteY119" fmla="*/ 2690804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56868 w 7288159"/>
              <a:gd name="connsiteY117" fmla="*/ 2707059 h 4328225"/>
              <a:gd name="connsiteX118" fmla="*/ 217150 w 7288159"/>
              <a:gd name="connsiteY118" fmla="*/ 2727673 h 4328225"/>
              <a:gd name="connsiteX119" fmla="*/ 154456 w 7288159"/>
              <a:gd name="connsiteY119" fmla="*/ 2690804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626740 w 7288159"/>
              <a:gd name="connsiteY115" fmla="*/ 2955985 h 4328225"/>
              <a:gd name="connsiteX116" fmla="*/ 374197 w 7288159"/>
              <a:gd name="connsiteY116" fmla="*/ 2801276 h 4328225"/>
              <a:gd name="connsiteX117" fmla="*/ 279112 w 7288159"/>
              <a:gd name="connsiteY117" fmla="*/ 2746510 h 4328225"/>
              <a:gd name="connsiteX118" fmla="*/ 217150 w 7288159"/>
              <a:gd name="connsiteY118" fmla="*/ 2727673 h 4328225"/>
              <a:gd name="connsiteX119" fmla="*/ 154456 w 7288159"/>
              <a:gd name="connsiteY119" fmla="*/ 2690804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587450 w 7288159"/>
              <a:gd name="connsiteY115" fmla="*/ 2936828 h 4328225"/>
              <a:gd name="connsiteX116" fmla="*/ 374197 w 7288159"/>
              <a:gd name="connsiteY116" fmla="*/ 2801276 h 4328225"/>
              <a:gd name="connsiteX117" fmla="*/ 279112 w 7288159"/>
              <a:gd name="connsiteY117" fmla="*/ 2746510 h 4328225"/>
              <a:gd name="connsiteX118" fmla="*/ 217150 w 7288159"/>
              <a:gd name="connsiteY118" fmla="*/ 2727673 h 4328225"/>
              <a:gd name="connsiteX119" fmla="*/ 154456 w 7288159"/>
              <a:gd name="connsiteY119" fmla="*/ 2690804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60445 w 7288159"/>
              <a:gd name="connsiteY71" fmla="*/ 3701715 h 4328225"/>
              <a:gd name="connsiteX72" fmla="*/ 1634480 w 7288159"/>
              <a:gd name="connsiteY72" fmla="*/ 3620628 h 4328225"/>
              <a:gd name="connsiteX73" fmla="*/ 1611847 w 7288159"/>
              <a:gd name="connsiteY73" fmla="*/ 3598640 h 4328225"/>
              <a:gd name="connsiteX74" fmla="*/ 1543231 w 7288159"/>
              <a:gd name="connsiteY74" fmla="*/ 3570522 h 4328225"/>
              <a:gd name="connsiteX75" fmla="*/ 1464465 w 7288159"/>
              <a:gd name="connsiteY75" fmla="*/ 3539850 h 4328225"/>
              <a:gd name="connsiteX76" fmla="*/ 1405781 w 7288159"/>
              <a:gd name="connsiteY76" fmla="*/ 3546198 h 4328225"/>
              <a:gd name="connsiteX77" fmla="*/ 1358377 w 7288159"/>
              <a:gd name="connsiteY77" fmla="*/ 3532700 h 4328225"/>
              <a:gd name="connsiteX78" fmla="*/ 1344564 w 7288159"/>
              <a:gd name="connsiteY78" fmla="*/ 3515136 h 4328225"/>
              <a:gd name="connsiteX79" fmla="*/ 1342281 w 7288159"/>
              <a:gd name="connsiteY79" fmla="*/ 3511903 h 4328225"/>
              <a:gd name="connsiteX80" fmla="*/ 1330988 w 7288159"/>
              <a:gd name="connsiteY80" fmla="*/ 3503386 h 4328225"/>
              <a:gd name="connsiteX81" fmla="*/ 1330500 w 7288159"/>
              <a:gd name="connsiteY81" fmla="*/ 3495465 h 4328225"/>
              <a:gd name="connsiteX82" fmla="*/ 1315436 w 7288159"/>
              <a:gd name="connsiteY82" fmla="*/ 3478691 h 4328225"/>
              <a:gd name="connsiteX83" fmla="*/ 1293894 w 7288159"/>
              <a:gd name="connsiteY83" fmla="*/ 3464553 h 4328225"/>
              <a:gd name="connsiteX84" fmla="*/ 1188631 w 7288159"/>
              <a:gd name="connsiteY84" fmla="*/ 3403618 h 4328225"/>
              <a:gd name="connsiteX85" fmla="*/ 1127303 w 7288159"/>
              <a:gd name="connsiteY85" fmla="*/ 3363597 h 4328225"/>
              <a:gd name="connsiteX86" fmla="*/ 1106600 w 7288159"/>
              <a:gd name="connsiteY86" fmla="*/ 3342800 h 4328225"/>
              <a:gd name="connsiteX87" fmla="*/ 1075941 w 7288159"/>
              <a:gd name="connsiteY87" fmla="*/ 3317516 h 4328225"/>
              <a:gd name="connsiteX88" fmla="*/ 1023846 w 7288159"/>
              <a:gd name="connsiteY88" fmla="*/ 3268567 h 4328225"/>
              <a:gd name="connsiteX89" fmla="*/ 950361 w 7288159"/>
              <a:gd name="connsiteY89" fmla="*/ 3210333 h 4328225"/>
              <a:gd name="connsiteX90" fmla="*/ 909146 w 7288159"/>
              <a:gd name="connsiteY90" fmla="*/ 3195772 h 4328225"/>
              <a:gd name="connsiteX91" fmla="*/ 898985 w 7288159"/>
              <a:gd name="connsiteY91" fmla="*/ 3194052 h 4328225"/>
              <a:gd name="connsiteX92" fmla="*/ 896458 w 7288159"/>
              <a:gd name="connsiteY92" fmla="*/ 3190273 h 4328225"/>
              <a:gd name="connsiteX93" fmla="*/ 873007 w 7288159"/>
              <a:gd name="connsiteY93" fmla="*/ 3174201 h 4328225"/>
              <a:gd name="connsiteX94" fmla="*/ 856450 w 7288159"/>
              <a:gd name="connsiteY94" fmla="*/ 3147801 h 4328225"/>
              <a:gd name="connsiteX95" fmla="*/ 855030 w 7288159"/>
              <a:gd name="connsiteY95" fmla="*/ 3147383 h 4328225"/>
              <a:gd name="connsiteX96" fmla="*/ 855798 w 7288159"/>
              <a:gd name="connsiteY96" fmla="*/ 3142633 h 4328225"/>
              <a:gd name="connsiteX97" fmla="*/ 852829 w 7288159"/>
              <a:gd name="connsiteY97" fmla="*/ 3137647 h 4328225"/>
              <a:gd name="connsiteX98" fmla="*/ 840292 w 7288159"/>
              <a:gd name="connsiteY98" fmla="*/ 3128752 h 4328225"/>
              <a:gd name="connsiteX99" fmla="*/ 834846 w 7288159"/>
              <a:gd name="connsiteY99" fmla="*/ 3126186 h 4328225"/>
              <a:gd name="connsiteX100" fmla="*/ 828431 w 7288159"/>
              <a:gd name="connsiteY100" fmla="*/ 3120773 h 4328225"/>
              <a:gd name="connsiteX101" fmla="*/ 828507 w 7288159"/>
              <a:gd name="connsiteY101" fmla="*/ 3120393 h 4328225"/>
              <a:gd name="connsiteX102" fmla="*/ 787478 w 7288159"/>
              <a:gd name="connsiteY102" fmla="*/ 3096503 h 4328225"/>
              <a:gd name="connsiteX103" fmla="*/ 770733 w 7288159"/>
              <a:gd name="connsiteY103" fmla="*/ 3040267 h 4328225"/>
              <a:gd name="connsiteX104" fmla="*/ 758471 w 7288159"/>
              <a:gd name="connsiteY104" fmla="*/ 3022675 h 4328225"/>
              <a:gd name="connsiteX105" fmla="*/ 753169 w 7288159"/>
              <a:gd name="connsiteY105" fmla="*/ 3011958 h 4328225"/>
              <a:gd name="connsiteX106" fmla="*/ 753642 w 7288159"/>
              <a:gd name="connsiteY106" fmla="*/ 3010439 h 4328225"/>
              <a:gd name="connsiteX107" fmla="*/ 720389 w 7288159"/>
              <a:gd name="connsiteY107" fmla="*/ 2992058 h 4328225"/>
              <a:gd name="connsiteX108" fmla="*/ 717848 w 7288159"/>
              <a:gd name="connsiteY108" fmla="*/ 2987624 h 4328225"/>
              <a:gd name="connsiteX109" fmla="*/ 693774 w 7288159"/>
              <a:gd name="connsiteY109" fmla="*/ 2978192 h 4328225"/>
              <a:gd name="connsiteX110" fmla="*/ 682617 w 7288159"/>
              <a:gd name="connsiteY110" fmla="*/ 2971960 h 4328225"/>
              <a:gd name="connsiteX111" fmla="*/ 676827 w 7288159"/>
              <a:gd name="connsiteY111" fmla="*/ 2973004 h 4328225"/>
              <a:gd name="connsiteX112" fmla="*/ 661696 w 7288159"/>
              <a:gd name="connsiteY112" fmla="*/ 2962380 h 4328225"/>
              <a:gd name="connsiteX113" fmla="*/ 660954 w 7288159"/>
              <a:gd name="connsiteY113" fmla="*/ 2960103 h 4328225"/>
              <a:gd name="connsiteX114" fmla="*/ 644772 w 7288159"/>
              <a:gd name="connsiteY114" fmla="*/ 2955275 h 4328225"/>
              <a:gd name="connsiteX115" fmla="*/ 587450 w 7288159"/>
              <a:gd name="connsiteY115" fmla="*/ 2936828 h 4328225"/>
              <a:gd name="connsiteX116" fmla="*/ 374197 w 7288159"/>
              <a:gd name="connsiteY116" fmla="*/ 2801276 h 4328225"/>
              <a:gd name="connsiteX117" fmla="*/ 279112 w 7288159"/>
              <a:gd name="connsiteY117" fmla="*/ 2746510 h 4328225"/>
              <a:gd name="connsiteX118" fmla="*/ 217150 w 7288159"/>
              <a:gd name="connsiteY118" fmla="*/ 2727673 h 4328225"/>
              <a:gd name="connsiteX119" fmla="*/ 154456 w 7288159"/>
              <a:gd name="connsiteY119" fmla="*/ 2690804 h 4328225"/>
              <a:gd name="connsiteX120" fmla="*/ 122166 w 7288159"/>
              <a:gd name="connsiteY120" fmla="*/ 2632834 h 4328225"/>
              <a:gd name="connsiteX121" fmla="*/ 67836 w 7288159"/>
              <a:gd name="connsiteY121" fmla="*/ 2607991 h 4328225"/>
              <a:gd name="connsiteX122" fmla="*/ 0 w 7288159"/>
              <a:gd name="connsiteY122" fmla="*/ 2537886 h 4328225"/>
              <a:gd name="connsiteX123" fmla="*/ 2135430 w 7288159"/>
              <a:gd name="connsiteY12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64731 w 7288159"/>
              <a:gd name="connsiteY70" fmla="*/ 3701578 h 4328225"/>
              <a:gd name="connsiteX71" fmla="*/ 1634480 w 7288159"/>
              <a:gd name="connsiteY71" fmla="*/ 3620628 h 4328225"/>
              <a:gd name="connsiteX72" fmla="*/ 1611847 w 7288159"/>
              <a:gd name="connsiteY72" fmla="*/ 3598640 h 4328225"/>
              <a:gd name="connsiteX73" fmla="*/ 1543231 w 7288159"/>
              <a:gd name="connsiteY73" fmla="*/ 3570522 h 4328225"/>
              <a:gd name="connsiteX74" fmla="*/ 1464465 w 7288159"/>
              <a:gd name="connsiteY74" fmla="*/ 3539850 h 4328225"/>
              <a:gd name="connsiteX75" fmla="*/ 1405781 w 7288159"/>
              <a:gd name="connsiteY75" fmla="*/ 3546198 h 4328225"/>
              <a:gd name="connsiteX76" fmla="*/ 1358377 w 7288159"/>
              <a:gd name="connsiteY76" fmla="*/ 3532700 h 4328225"/>
              <a:gd name="connsiteX77" fmla="*/ 1344564 w 7288159"/>
              <a:gd name="connsiteY77" fmla="*/ 3515136 h 4328225"/>
              <a:gd name="connsiteX78" fmla="*/ 1342281 w 7288159"/>
              <a:gd name="connsiteY78" fmla="*/ 3511903 h 4328225"/>
              <a:gd name="connsiteX79" fmla="*/ 1330988 w 7288159"/>
              <a:gd name="connsiteY79" fmla="*/ 3503386 h 4328225"/>
              <a:gd name="connsiteX80" fmla="*/ 1330500 w 7288159"/>
              <a:gd name="connsiteY80" fmla="*/ 3495465 h 4328225"/>
              <a:gd name="connsiteX81" fmla="*/ 1315436 w 7288159"/>
              <a:gd name="connsiteY81" fmla="*/ 3478691 h 4328225"/>
              <a:gd name="connsiteX82" fmla="*/ 1293894 w 7288159"/>
              <a:gd name="connsiteY82" fmla="*/ 3464553 h 4328225"/>
              <a:gd name="connsiteX83" fmla="*/ 1188631 w 7288159"/>
              <a:gd name="connsiteY83" fmla="*/ 3403618 h 4328225"/>
              <a:gd name="connsiteX84" fmla="*/ 1127303 w 7288159"/>
              <a:gd name="connsiteY84" fmla="*/ 3363597 h 4328225"/>
              <a:gd name="connsiteX85" fmla="*/ 1106600 w 7288159"/>
              <a:gd name="connsiteY85" fmla="*/ 3342800 h 4328225"/>
              <a:gd name="connsiteX86" fmla="*/ 1075941 w 7288159"/>
              <a:gd name="connsiteY86" fmla="*/ 3317516 h 4328225"/>
              <a:gd name="connsiteX87" fmla="*/ 1023846 w 7288159"/>
              <a:gd name="connsiteY87" fmla="*/ 3268567 h 4328225"/>
              <a:gd name="connsiteX88" fmla="*/ 950361 w 7288159"/>
              <a:gd name="connsiteY88" fmla="*/ 3210333 h 4328225"/>
              <a:gd name="connsiteX89" fmla="*/ 909146 w 7288159"/>
              <a:gd name="connsiteY89" fmla="*/ 3195772 h 4328225"/>
              <a:gd name="connsiteX90" fmla="*/ 898985 w 7288159"/>
              <a:gd name="connsiteY90" fmla="*/ 3194052 h 4328225"/>
              <a:gd name="connsiteX91" fmla="*/ 896458 w 7288159"/>
              <a:gd name="connsiteY91" fmla="*/ 3190273 h 4328225"/>
              <a:gd name="connsiteX92" fmla="*/ 873007 w 7288159"/>
              <a:gd name="connsiteY92" fmla="*/ 3174201 h 4328225"/>
              <a:gd name="connsiteX93" fmla="*/ 856450 w 7288159"/>
              <a:gd name="connsiteY93" fmla="*/ 3147801 h 4328225"/>
              <a:gd name="connsiteX94" fmla="*/ 855030 w 7288159"/>
              <a:gd name="connsiteY94" fmla="*/ 3147383 h 4328225"/>
              <a:gd name="connsiteX95" fmla="*/ 855798 w 7288159"/>
              <a:gd name="connsiteY95" fmla="*/ 3142633 h 4328225"/>
              <a:gd name="connsiteX96" fmla="*/ 852829 w 7288159"/>
              <a:gd name="connsiteY96" fmla="*/ 3137647 h 4328225"/>
              <a:gd name="connsiteX97" fmla="*/ 840292 w 7288159"/>
              <a:gd name="connsiteY97" fmla="*/ 3128752 h 4328225"/>
              <a:gd name="connsiteX98" fmla="*/ 834846 w 7288159"/>
              <a:gd name="connsiteY98" fmla="*/ 3126186 h 4328225"/>
              <a:gd name="connsiteX99" fmla="*/ 828431 w 7288159"/>
              <a:gd name="connsiteY99" fmla="*/ 3120773 h 4328225"/>
              <a:gd name="connsiteX100" fmla="*/ 828507 w 7288159"/>
              <a:gd name="connsiteY100" fmla="*/ 3120393 h 4328225"/>
              <a:gd name="connsiteX101" fmla="*/ 787478 w 7288159"/>
              <a:gd name="connsiteY101" fmla="*/ 3096503 h 4328225"/>
              <a:gd name="connsiteX102" fmla="*/ 770733 w 7288159"/>
              <a:gd name="connsiteY102" fmla="*/ 3040267 h 4328225"/>
              <a:gd name="connsiteX103" fmla="*/ 758471 w 7288159"/>
              <a:gd name="connsiteY103" fmla="*/ 3022675 h 4328225"/>
              <a:gd name="connsiteX104" fmla="*/ 753169 w 7288159"/>
              <a:gd name="connsiteY104" fmla="*/ 3011958 h 4328225"/>
              <a:gd name="connsiteX105" fmla="*/ 753642 w 7288159"/>
              <a:gd name="connsiteY105" fmla="*/ 3010439 h 4328225"/>
              <a:gd name="connsiteX106" fmla="*/ 720389 w 7288159"/>
              <a:gd name="connsiteY106" fmla="*/ 2992058 h 4328225"/>
              <a:gd name="connsiteX107" fmla="*/ 717848 w 7288159"/>
              <a:gd name="connsiteY107" fmla="*/ 2987624 h 4328225"/>
              <a:gd name="connsiteX108" fmla="*/ 693774 w 7288159"/>
              <a:gd name="connsiteY108" fmla="*/ 2978192 h 4328225"/>
              <a:gd name="connsiteX109" fmla="*/ 682617 w 7288159"/>
              <a:gd name="connsiteY109" fmla="*/ 2971960 h 4328225"/>
              <a:gd name="connsiteX110" fmla="*/ 676827 w 7288159"/>
              <a:gd name="connsiteY110" fmla="*/ 2973004 h 4328225"/>
              <a:gd name="connsiteX111" fmla="*/ 661696 w 7288159"/>
              <a:gd name="connsiteY111" fmla="*/ 2962380 h 4328225"/>
              <a:gd name="connsiteX112" fmla="*/ 660954 w 7288159"/>
              <a:gd name="connsiteY112" fmla="*/ 2960103 h 4328225"/>
              <a:gd name="connsiteX113" fmla="*/ 644772 w 7288159"/>
              <a:gd name="connsiteY113" fmla="*/ 2955275 h 4328225"/>
              <a:gd name="connsiteX114" fmla="*/ 587450 w 7288159"/>
              <a:gd name="connsiteY114" fmla="*/ 2936828 h 4328225"/>
              <a:gd name="connsiteX115" fmla="*/ 374197 w 7288159"/>
              <a:gd name="connsiteY115" fmla="*/ 2801276 h 4328225"/>
              <a:gd name="connsiteX116" fmla="*/ 279112 w 7288159"/>
              <a:gd name="connsiteY116" fmla="*/ 2746510 h 4328225"/>
              <a:gd name="connsiteX117" fmla="*/ 217150 w 7288159"/>
              <a:gd name="connsiteY117" fmla="*/ 2727673 h 4328225"/>
              <a:gd name="connsiteX118" fmla="*/ 154456 w 7288159"/>
              <a:gd name="connsiteY118" fmla="*/ 2690804 h 4328225"/>
              <a:gd name="connsiteX119" fmla="*/ 122166 w 7288159"/>
              <a:gd name="connsiteY119" fmla="*/ 2632834 h 4328225"/>
              <a:gd name="connsiteX120" fmla="*/ 67836 w 7288159"/>
              <a:gd name="connsiteY120" fmla="*/ 2607991 h 4328225"/>
              <a:gd name="connsiteX121" fmla="*/ 0 w 7288159"/>
              <a:gd name="connsiteY121" fmla="*/ 2537886 h 4328225"/>
              <a:gd name="connsiteX122" fmla="*/ 2135430 w 7288159"/>
              <a:gd name="connsiteY122"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76299 w 7288159"/>
              <a:gd name="connsiteY69" fmla="*/ 3705244 h 4328225"/>
              <a:gd name="connsiteX70" fmla="*/ 1634480 w 7288159"/>
              <a:gd name="connsiteY70" fmla="*/ 3620628 h 4328225"/>
              <a:gd name="connsiteX71" fmla="*/ 1611847 w 7288159"/>
              <a:gd name="connsiteY71" fmla="*/ 3598640 h 4328225"/>
              <a:gd name="connsiteX72" fmla="*/ 1543231 w 7288159"/>
              <a:gd name="connsiteY72" fmla="*/ 3570522 h 4328225"/>
              <a:gd name="connsiteX73" fmla="*/ 1464465 w 7288159"/>
              <a:gd name="connsiteY73" fmla="*/ 3539850 h 4328225"/>
              <a:gd name="connsiteX74" fmla="*/ 1405781 w 7288159"/>
              <a:gd name="connsiteY74" fmla="*/ 3546198 h 4328225"/>
              <a:gd name="connsiteX75" fmla="*/ 1358377 w 7288159"/>
              <a:gd name="connsiteY75" fmla="*/ 3532700 h 4328225"/>
              <a:gd name="connsiteX76" fmla="*/ 1344564 w 7288159"/>
              <a:gd name="connsiteY76" fmla="*/ 3515136 h 4328225"/>
              <a:gd name="connsiteX77" fmla="*/ 1342281 w 7288159"/>
              <a:gd name="connsiteY77" fmla="*/ 3511903 h 4328225"/>
              <a:gd name="connsiteX78" fmla="*/ 1330988 w 7288159"/>
              <a:gd name="connsiteY78" fmla="*/ 3503386 h 4328225"/>
              <a:gd name="connsiteX79" fmla="*/ 1330500 w 7288159"/>
              <a:gd name="connsiteY79" fmla="*/ 3495465 h 4328225"/>
              <a:gd name="connsiteX80" fmla="*/ 1315436 w 7288159"/>
              <a:gd name="connsiteY80" fmla="*/ 3478691 h 4328225"/>
              <a:gd name="connsiteX81" fmla="*/ 1293894 w 7288159"/>
              <a:gd name="connsiteY81" fmla="*/ 3464553 h 4328225"/>
              <a:gd name="connsiteX82" fmla="*/ 1188631 w 7288159"/>
              <a:gd name="connsiteY82" fmla="*/ 3403618 h 4328225"/>
              <a:gd name="connsiteX83" fmla="*/ 1127303 w 7288159"/>
              <a:gd name="connsiteY83" fmla="*/ 3363597 h 4328225"/>
              <a:gd name="connsiteX84" fmla="*/ 1106600 w 7288159"/>
              <a:gd name="connsiteY84" fmla="*/ 3342800 h 4328225"/>
              <a:gd name="connsiteX85" fmla="*/ 1075941 w 7288159"/>
              <a:gd name="connsiteY85" fmla="*/ 3317516 h 4328225"/>
              <a:gd name="connsiteX86" fmla="*/ 1023846 w 7288159"/>
              <a:gd name="connsiteY86" fmla="*/ 3268567 h 4328225"/>
              <a:gd name="connsiteX87" fmla="*/ 950361 w 7288159"/>
              <a:gd name="connsiteY87" fmla="*/ 3210333 h 4328225"/>
              <a:gd name="connsiteX88" fmla="*/ 909146 w 7288159"/>
              <a:gd name="connsiteY88" fmla="*/ 3195772 h 4328225"/>
              <a:gd name="connsiteX89" fmla="*/ 898985 w 7288159"/>
              <a:gd name="connsiteY89" fmla="*/ 3194052 h 4328225"/>
              <a:gd name="connsiteX90" fmla="*/ 896458 w 7288159"/>
              <a:gd name="connsiteY90" fmla="*/ 3190273 h 4328225"/>
              <a:gd name="connsiteX91" fmla="*/ 873007 w 7288159"/>
              <a:gd name="connsiteY91" fmla="*/ 3174201 h 4328225"/>
              <a:gd name="connsiteX92" fmla="*/ 856450 w 7288159"/>
              <a:gd name="connsiteY92" fmla="*/ 3147801 h 4328225"/>
              <a:gd name="connsiteX93" fmla="*/ 855030 w 7288159"/>
              <a:gd name="connsiteY93" fmla="*/ 3147383 h 4328225"/>
              <a:gd name="connsiteX94" fmla="*/ 855798 w 7288159"/>
              <a:gd name="connsiteY94" fmla="*/ 3142633 h 4328225"/>
              <a:gd name="connsiteX95" fmla="*/ 852829 w 7288159"/>
              <a:gd name="connsiteY95" fmla="*/ 3137647 h 4328225"/>
              <a:gd name="connsiteX96" fmla="*/ 840292 w 7288159"/>
              <a:gd name="connsiteY96" fmla="*/ 3128752 h 4328225"/>
              <a:gd name="connsiteX97" fmla="*/ 834846 w 7288159"/>
              <a:gd name="connsiteY97" fmla="*/ 3126186 h 4328225"/>
              <a:gd name="connsiteX98" fmla="*/ 828431 w 7288159"/>
              <a:gd name="connsiteY98" fmla="*/ 3120773 h 4328225"/>
              <a:gd name="connsiteX99" fmla="*/ 828507 w 7288159"/>
              <a:gd name="connsiteY99" fmla="*/ 3120393 h 4328225"/>
              <a:gd name="connsiteX100" fmla="*/ 787478 w 7288159"/>
              <a:gd name="connsiteY100" fmla="*/ 3096503 h 4328225"/>
              <a:gd name="connsiteX101" fmla="*/ 770733 w 7288159"/>
              <a:gd name="connsiteY101" fmla="*/ 3040267 h 4328225"/>
              <a:gd name="connsiteX102" fmla="*/ 758471 w 7288159"/>
              <a:gd name="connsiteY102" fmla="*/ 3022675 h 4328225"/>
              <a:gd name="connsiteX103" fmla="*/ 753169 w 7288159"/>
              <a:gd name="connsiteY103" fmla="*/ 3011958 h 4328225"/>
              <a:gd name="connsiteX104" fmla="*/ 753642 w 7288159"/>
              <a:gd name="connsiteY104" fmla="*/ 3010439 h 4328225"/>
              <a:gd name="connsiteX105" fmla="*/ 720389 w 7288159"/>
              <a:gd name="connsiteY105" fmla="*/ 2992058 h 4328225"/>
              <a:gd name="connsiteX106" fmla="*/ 717848 w 7288159"/>
              <a:gd name="connsiteY106" fmla="*/ 2987624 h 4328225"/>
              <a:gd name="connsiteX107" fmla="*/ 693774 w 7288159"/>
              <a:gd name="connsiteY107" fmla="*/ 2978192 h 4328225"/>
              <a:gd name="connsiteX108" fmla="*/ 682617 w 7288159"/>
              <a:gd name="connsiteY108" fmla="*/ 2971960 h 4328225"/>
              <a:gd name="connsiteX109" fmla="*/ 676827 w 7288159"/>
              <a:gd name="connsiteY109" fmla="*/ 2973004 h 4328225"/>
              <a:gd name="connsiteX110" fmla="*/ 661696 w 7288159"/>
              <a:gd name="connsiteY110" fmla="*/ 2962380 h 4328225"/>
              <a:gd name="connsiteX111" fmla="*/ 660954 w 7288159"/>
              <a:gd name="connsiteY111" fmla="*/ 2960103 h 4328225"/>
              <a:gd name="connsiteX112" fmla="*/ 644772 w 7288159"/>
              <a:gd name="connsiteY112" fmla="*/ 2955275 h 4328225"/>
              <a:gd name="connsiteX113" fmla="*/ 587450 w 7288159"/>
              <a:gd name="connsiteY113" fmla="*/ 2936828 h 4328225"/>
              <a:gd name="connsiteX114" fmla="*/ 374197 w 7288159"/>
              <a:gd name="connsiteY114" fmla="*/ 2801276 h 4328225"/>
              <a:gd name="connsiteX115" fmla="*/ 279112 w 7288159"/>
              <a:gd name="connsiteY115" fmla="*/ 2746510 h 4328225"/>
              <a:gd name="connsiteX116" fmla="*/ 217150 w 7288159"/>
              <a:gd name="connsiteY116" fmla="*/ 2727673 h 4328225"/>
              <a:gd name="connsiteX117" fmla="*/ 154456 w 7288159"/>
              <a:gd name="connsiteY117" fmla="*/ 2690804 h 4328225"/>
              <a:gd name="connsiteX118" fmla="*/ 122166 w 7288159"/>
              <a:gd name="connsiteY118" fmla="*/ 2632834 h 4328225"/>
              <a:gd name="connsiteX119" fmla="*/ 67836 w 7288159"/>
              <a:gd name="connsiteY119" fmla="*/ 2607991 h 4328225"/>
              <a:gd name="connsiteX120" fmla="*/ 0 w 7288159"/>
              <a:gd name="connsiteY120" fmla="*/ 2537886 h 4328225"/>
              <a:gd name="connsiteX121" fmla="*/ 2135430 w 7288159"/>
              <a:gd name="connsiteY121"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80626 w 7288159"/>
              <a:gd name="connsiteY68" fmla="*/ 3707287 h 4328225"/>
              <a:gd name="connsiteX69" fmla="*/ 1634480 w 7288159"/>
              <a:gd name="connsiteY69" fmla="*/ 3620628 h 4328225"/>
              <a:gd name="connsiteX70" fmla="*/ 1611847 w 7288159"/>
              <a:gd name="connsiteY70" fmla="*/ 3598640 h 4328225"/>
              <a:gd name="connsiteX71" fmla="*/ 1543231 w 7288159"/>
              <a:gd name="connsiteY71" fmla="*/ 3570522 h 4328225"/>
              <a:gd name="connsiteX72" fmla="*/ 1464465 w 7288159"/>
              <a:gd name="connsiteY72" fmla="*/ 3539850 h 4328225"/>
              <a:gd name="connsiteX73" fmla="*/ 1405781 w 7288159"/>
              <a:gd name="connsiteY73" fmla="*/ 3546198 h 4328225"/>
              <a:gd name="connsiteX74" fmla="*/ 1358377 w 7288159"/>
              <a:gd name="connsiteY74" fmla="*/ 3532700 h 4328225"/>
              <a:gd name="connsiteX75" fmla="*/ 1344564 w 7288159"/>
              <a:gd name="connsiteY75" fmla="*/ 3515136 h 4328225"/>
              <a:gd name="connsiteX76" fmla="*/ 1342281 w 7288159"/>
              <a:gd name="connsiteY76" fmla="*/ 3511903 h 4328225"/>
              <a:gd name="connsiteX77" fmla="*/ 1330988 w 7288159"/>
              <a:gd name="connsiteY77" fmla="*/ 3503386 h 4328225"/>
              <a:gd name="connsiteX78" fmla="*/ 1330500 w 7288159"/>
              <a:gd name="connsiteY78" fmla="*/ 3495465 h 4328225"/>
              <a:gd name="connsiteX79" fmla="*/ 1315436 w 7288159"/>
              <a:gd name="connsiteY79" fmla="*/ 3478691 h 4328225"/>
              <a:gd name="connsiteX80" fmla="*/ 1293894 w 7288159"/>
              <a:gd name="connsiteY80" fmla="*/ 3464553 h 4328225"/>
              <a:gd name="connsiteX81" fmla="*/ 1188631 w 7288159"/>
              <a:gd name="connsiteY81" fmla="*/ 3403618 h 4328225"/>
              <a:gd name="connsiteX82" fmla="*/ 1127303 w 7288159"/>
              <a:gd name="connsiteY82" fmla="*/ 3363597 h 4328225"/>
              <a:gd name="connsiteX83" fmla="*/ 1106600 w 7288159"/>
              <a:gd name="connsiteY83" fmla="*/ 3342800 h 4328225"/>
              <a:gd name="connsiteX84" fmla="*/ 1075941 w 7288159"/>
              <a:gd name="connsiteY84" fmla="*/ 3317516 h 4328225"/>
              <a:gd name="connsiteX85" fmla="*/ 1023846 w 7288159"/>
              <a:gd name="connsiteY85" fmla="*/ 3268567 h 4328225"/>
              <a:gd name="connsiteX86" fmla="*/ 950361 w 7288159"/>
              <a:gd name="connsiteY86" fmla="*/ 3210333 h 4328225"/>
              <a:gd name="connsiteX87" fmla="*/ 909146 w 7288159"/>
              <a:gd name="connsiteY87" fmla="*/ 3195772 h 4328225"/>
              <a:gd name="connsiteX88" fmla="*/ 898985 w 7288159"/>
              <a:gd name="connsiteY88" fmla="*/ 3194052 h 4328225"/>
              <a:gd name="connsiteX89" fmla="*/ 896458 w 7288159"/>
              <a:gd name="connsiteY89" fmla="*/ 3190273 h 4328225"/>
              <a:gd name="connsiteX90" fmla="*/ 873007 w 7288159"/>
              <a:gd name="connsiteY90" fmla="*/ 3174201 h 4328225"/>
              <a:gd name="connsiteX91" fmla="*/ 856450 w 7288159"/>
              <a:gd name="connsiteY91" fmla="*/ 3147801 h 4328225"/>
              <a:gd name="connsiteX92" fmla="*/ 855030 w 7288159"/>
              <a:gd name="connsiteY92" fmla="*/ 3147383 h 4328225"/>
              <a:gd name="connsiteX93" fmla="*/ 855798 w 7288159"/>
              <a:gd name="connsiteY93" fmla="*/ 3142633 h 4328225"/>
              <a:gd name="connsiteX94" fmla="*/ 852829 w 7288159"/>
              <a:gd name="connsiteY94" fmla="*/ 3137647 h 4328225"/>
              <a:gd name="connsiteX95" fmla="*/ 840292 w 7288159"/>
              <a:gd name="connsiteY95" fmla="*/ 3128752 h 4328225"/>
              <a:gd name="connsiteX96" fmla="*/ 834846 w 7288159"/>
              <a:gd name="connsiteY96" fmla="*/ 3126186 h 4328225"/>
              <a:gd name="connsiteX97" fmla="*/ 828431 w 7288159"/>
              <a:gd name="connsiteY97" fmla="*/ 3120773 h 4328225"/>
              <a:gd name="connsiteX98" fmla="*/ 828507 w 7288159"/>
              <a:gd name="connsiteY98" fmla="*/ 3120393 h 4328225"/>
              <a:gd name="connsiteX99" fmla="*/ 787478 w 7288159"/>
              <a:gd name="connsiteY99" fmla="*/ 3096503 h 4328225"/>
              <a:gd name="connsiteX100" fmla="*/ 770733 w 7288159"/>
              <a:gd name="connsiteY100" fmla="*/ 3040267 h 4328225"/>
              <a:gd name="connsiteX101" fmla="*/ 758471 w 7288159"/>
              <a:gd name="connsiteY101" fmla="*/ 3022675 h 4328225"/>
              <a:gd name="connsiteX102" fmla="*/ 753169 w 7288159"/>
              <a:gd name="connsiteY102" fmla="*/ 3011958 h 4328225"/>
              <a:gd name="connsiteX103" fmla="*/ 753642 w 7288159"/>
              <a:gd name="connsiteY103" fmla="*/ 3010439 h 4328225"/>
              <a:gd name="connsiteX104" fmla="*/ 720389 w 7288159"/>
              <a:gd name="connsiteY104" fmla="*/ 2992058 h 4328225"/>
              <a:gd name="connsiteX105" fmla="*/ 717848 w 7288159"/>
              <a:gd name="connsiteY105" fmla="*/ 2987624 h 4328225"/>
              <a:gd name="connsiteX106" fmla="*/ 693774 w 7288159"/>
              <a:gd name="connsiteY106" fmla="*/ 2978192 h 4328225"/>
              <a:gd name="connsiteX107" fmla="*/ 682617 w 7288159"/>
              <a:gd name="connsiteY107" fmla="*/ 2971960 h 4328225"/>
              <a:gd name="connsiteX108" fmla="*/ 676827 w 7288159"/>
              <a:gd name="connsiteY108" fmla="*/ 2973004 h 4328225"/>
              <a:gd name="connsiteX109" fmla="*/ 661696 w 7288159"/>
              <a:gd name="connsiteY109" fmla="*/ 2962380 h 4328225"/>
              <a:gd name="connsiteX110" fmla="*/ 660954 w 7288159"/>
              <a:gd name="connsiteY110" fmla="*/ 2960103 h 4328225"/>
              <a:gd name="connsiteX111" fmla="*/ 644772 w 7288159"/>
              <a:gd name="connsiteY111" fmla="*/ 2955275 h 4328225"/>
              <a:gd name="connsiteX112" fmla="*/ 587450 w 7288159"/>
              <a:gd name="connsiteY112" fmla="*/ 2936828 h 4328225"/>
              <a:gd name="connsiteX113" fmla="*/ 374197 w 7288159"/>
              <a:gd name="connsiteY113" fmla="*/ 2801276 h 4328225"/>
              <a:gd name="connsiteX114" fmla="*/ 279112 w 7288159"/>
              <a:gd name="connsiteY114" fmla="*/ 2746510 h 4328225"/>
              <a:gd name="connsiteX115" fmla="*/ 217150 w 7288159"/>
              <a:gd name="connsiteY115" fmla="*/ 2727673 h 4328225"/>
              <a:gd name="connsiteX116" fmla="*/ 154456 w 7288159"/>
              <a:gd name="connsiteY116" fmla="*/ 2690804 h 4328225"/>
              <a:gd name="connsiteX117" fmla="*/ 122166 w 7288159"/>
              <a:gd name="connsiteY117" fmla="*/ 2632834 h 4328225"/>
              <a:gd name="connsiteX118" fmla="*/ 67836 w 7288159"/>
              <a:gd name="connsiteY118" fmla="*/ 2607991 h 4328225"/>
              <a:gd name="connsiteX119" fmla="*/ 0 w 7288159"/>
              <a:gd name="connsiteY119" fmla="*/ 2537886 h 4328225"/>
              <a:gd name="connsiteX120" fmla="*/ 2135430 w 7288159"/>
              <a:gd name="connsiteY120"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87006 w 7288159"/>
              <a:gd name="connsiteY67" fmla="*/ 3708862 h 4328225"/>
              <a:gd name="connsiteX68" fmla="*/ 1634480 w 7288159"/>
              <a:gd name="connsiteY68" fmla="*/ 3620628 h 4328225"/>
              <a:gd name="connsiteX69" fmla="*/ 1611847 w 7288159"/>
              <a:gd name="connsiteY69" fmla="*/ 3598640 h 4328225"/>
              <a:gd name="connsiteX70" fmla="*/ 1543231 w 7288159"/>
              <a:gd name="connsiteY70" fmla="*/ 3570522 h 4328225"/>
              <a:gd name="connsiteX71" fmla="*/ 1464465 w 7288159"/>
              <a:gd name="connsiteY71" fmla="*/ 3539850 h 4328225"/>
              <a:gd name="connsiteX72" fmla="*/ 1405781 w 7288159"/>
              <a:gd name="connsiteY72" fmla="*/ 3546198 h 4328225"/>
              <a:gd name="connsiteX73" fmla="*/ 1358377 w 7288159"/>
              <a:gd name="connsiteY73" fmla="*/ 3532700 h 4328225"/>
              <a:gd name="connsiteX74" fmla="*/ 1344564 w 7288159"/>
              <a:gd name="connsiteY74" fmla="*/ 3515136 h 4328225"/>
              <a:gd name="connsiteX75" fmla="*/ 1342281 w 7288159"/>
              <a:gd name="connsiteY75" fmla="*/ 3511903 h 4328225"/>
              <a:gd name="connsiteX76" fmla="*/ 1330988 w 7288159"/>
              <a:gd name="connsiteY76" fmla="*/ 3503386 h 4328225"/>
              <a:gd name="connsiteX77" fmla="*/ 1330500 w 7288159"/>
              <a:gd name="connsiteY77" fmla="*/ 3495465 h 4328225"/>
              <a:gd name="connsiteX78" fmla="*/ 1315436 w 7288159"/>
              <a:gd name="connsiteY78" fmla="*/ 3478691 h 4328225"/>
              <a:gd name="connsiteX79" fmla="*/ 1293894 w 7288159"/>
              <a:gd name="connsiteY79" fmla="*/ 3464553 h 4328225"/>
              <a:gd name="connsiteX80" fmla="*/ 1188631 w 7288159"/>
              <a:gd name="connsiteY80" fmla="*/ 3403618 h 4328225"/>
              <a:gd name="connsiteX81" fmla="*/ 1127303 w 7288159"/>
              <a:gd name="connsiteY81" fmla="*/ 3363597 h 4328225"/>
              <a:gd name="connsiteX82" fmla="*/ 1106600 w 7288159"/>
              <a:gd name="connsiteY82" fmla="*/ 3342800 h 4328225"/>
              <a:gd name="connsiteX83" fmla="*/ 1075941 w 7288159"/>
              <a:gd name="connsiteY83" fmla="*/ 3317516 h 4328225"/>
              <a:gd name="connsiteX84" fmla="*/ 1023846 w 7288159"/>
              <a:gd name="connsiteY84" fmla="*/ 3268567 h 4328225"/>
              <a:gd name="connsiteX85" fmla="*/ 950361 w 7288159"/>
              <a:gd name="connsiteY85" fmla="*/ 3210333 h 4328225"/>
              <a:gd name="connsiteX86" fmla="*/ 909146 w 7288159"/>
              <a:gd name="connsiteY86" fmla="*/ 3195772 h 4328225"/>
              <a:gd name="connsiteX87" fmla="*/ 898985 w 7288159"/>
              <a:gd name="connsiteY87" fmla="*/ 3194052 h 4328225"/>
              <a:gd name="connsiteX88" fmla="*/ 896458 w 7288159"/>
              <a:gd name="connsiteY88" fmla="*/ 3190273 h 4328225"/>
              <a:gd name="connsiteX89" fmla="*/ 873007 w 7288159"/>
              <a:gd name="connsiteY89" fmla="*/ 3174201 h 4328225"/>
              <a:gd name="connsiteX90" fmla="*/ 856450 w 7288159"/>
              <a:gd name="connsiteY90" fmla="*/ 3147801 h 4328225"/>
              <a:gd name="connsiteX91" fmla="*/ 855030 w 7288159"/>
              <a:gd name="connsiteY91" fmla="*/ 3147383 h 4328225"/>
              <a:gd name="connsiteX92" fmla="*/ 855798 w 7288159"/>
              <a:gd name="connsiteY92" fmla="*/ 3142633 h 4328225"/>
              <a:gd name="connsiteX93" fmla="*/ 852829 w 7288159"/>
              <a:gd name="connsiteY93" fmla="*/ 3137647 h 4328225"/>
              <a:gd name="connsiteX94" fmla="*/ 840292 w 7288159"/>
              <a:gd name="connsiteY94" fmla="*/ 3128752 h 4328225"/>
              <a:gd name="connsiteX95" fmla="*/ 834846 w 7288159"/>
              <a:gd name="connsiteY95" fmla="*/ 3126186 h 4328225"/>
              <a:gd name="connsiteX96" fmla="*/ 828431 w 7288159"/>
              <a:gd name="connsiteY96" fmla="*/ 3120773 h 4328225"/>
              <a:gd name="connsiteX97" fmla="*/ 828507 w 7288159"/>
              <a:gd name="connsiteY97" fmla="*/ 3120393 h 4328225"/>
              <a:gd name="connsiteX98" fmla="*/ 787478 w 7288159"/>
              <a:gd name="connsiteY98" fmla="*/ 3096503 h 4328225"/>
              <a:gd name="connsiteX99" fmla="*/ 770733 w 7288159"/>
              <a:gd name="connsiteY99" fmla="*/ 3040267 h 4328225"/>
              <a:gd name="connsiteX100" fmla="*/ 758471 w 7288159"/>
              <a:gd name="connsiteY100" fmla="*/ 3022675 h 4328225"/>
              <a:gd name="connsiteX101" fmla="*/ 753169 w 7288159"/>
              <a:gd name="connsiteY101" fmla="*/ 3011958 h 4328225"/>
              <a:gd name="connsiteX102" fmla="*/ 753642 w 7288159"/>
              <a:gd name="connsiteY102" fmla="*/ 3010439 h 4328225"/>
              <a:gd name="connsiteX103" fmla="*/ 720389 w 7288159"/>
              <a:gd name="connsiteY103" fmla="*/ 2992058 h 4328225"/>
              <a:gd name="connsiteX104" fmla="*/ 717848 w 7288159"/>
              <a:gd name="connsiteY104" fmla="*/ 2987624 h 4328225"/>
              <a:gd name="connsiteX105" fmla="*/ 693774 w 7288159"/>
              <a:gd name="connsiteY105" fmla="*/ 2978192 h 4328225"/>
              <a:gd name="connsiteX106" fmla="*/ 682617 w 7288159"/>
              <a:gd name="connsiteY106" fmla="*/ 2971960 h 4328225"/>
              <a:gd name="connsiteX107" fmla="*/ 676827 w 7288159"/>
              <a:gd name="connsiteY107" fmla="*/ 2973004 h 4328225"/>
              <a:gd name="connsiteX108" fmla="*/ 661696 w 7288159"/>
              <a:gd name="connsiteY108" fmla="*/ 2962380 h 4328225"/>
              <a:gd name="connsiteX109" fmla="*/ 660954 w 7288159"/>
              <a:gd name="connsiteY109" fmla="*/ 2960103 h 4328225"/>
              <a:gd name="connsiteX110" fmla="*/ 644772 w 7288159"/>
              <a:gd name="connsiteY110" fmla="*/ 2955275 h 4328225"/>
              <a:gd name="connsiteX111" fmla="*/ 587450 w 7288159"/>
              <a:gd name="connsiteY111" fmla="*/ 2936828 h 4328225"/>
              <a:gd name="connsiteX112" fmla="*/ 374197 w 7288159"/>
              <a:gd name="connsiteY112" fmla="*/ 2801276 h 4328225"/>
              <a:gd name="connsiteX113" fmla="*/ 279112 w 7288159"/>
              <a:gd name="connsiteY113" fmla="*/ 2746510 h 4328225"/>
              <a:gd name="connsiteX114" fmla="*/ 217150 w 7288159"/>
              <a:gd name="connsiteY114" fmla="*/ 2727673 h 4328225"/>
              <a:gd name="connsiteX115" fmla="*/ 154456 w 7288159"/>
              <a:gd name="connsiteY115" fmla="*/ 2690804 h 4328225"/>
              <a:gd name="connsiteX116" fmla="*/ 122166 w 7288159"/>
              <a:gd name="connsiteY116" fmla="*/ 2632834 h 4328225"/>
              <a:gd name="connsiteX117" fmla="*/ 67836 w 7288159"/>
              <a:gd name="connsiteY117" fmla="*/ 2607991 h 4328225"/>
              <a:gd name="connsiteX118" fmla="*/ 0 w 7288159"/>
              <a:gd name="connsiteY118" fmla="*/ 2537886 h 4328225"/>
              <a:gd name="connsiteX119" fmla="*/ 2135430 w 7288159"/>
              <a:gd name="connsiteY119"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87173 w 7288159"/>
              <a:gd name="connsiteY66" fmla="*/ 3708690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64465 w 7288159"/>
              <a:gd name="connsiteY70" fmla="*/ 3539850 h 4328225"/>
              <a:gd name="connsiteX71" fmla="*/ 1405781 w 7288159"/>
              <a:gd name="connsiteY71" fmla="*/ 3546198 h 4328225"/>
              <a:gd name="connsiteX72" fmla="*/ 1358377 w 7288159"/>
              <a:gd name="connsiteY72" fmla="*/ 3532700 h 4328225"/>
              <a:gd name="connsiteX73" fmla="*/ 1344564 w 7288159"/>
              <a:gd name="connsiteY73" fmla="*/ 3515136 h 4328225"/>
              <a:gd name="connsiteX74" fmla="*/ 1342281 w 7288159"/>
              <a:gd name="connsiteY74" fmla="*/ 3511903 h 4328225"/>
              <a:gd name="connsiteX75" fmla="*/ 1330988 w 7288159"/>
              <a:gd name="connsiteY75" fmla="*/ 3503386 h 4328225"/>
              <a:gd name="connsiteX76" fmla="*/ 1330500 w 7288159"/>
              <a:gd name="connsiteY76" fmla="*/ 3495465 h 4328225"/>
              <a:gd name="connsiteX77" fmla="*/ 1315436 w 7288159"/>
              <a:gd name="connsiteY77" fmla="*/ 3478691 h 4328225"/>
              <a:gd name="connsiteX78" fmla="*/ 1293894 w 7288159"/>
              <a:gd name="connsiteY78" fmla="*/ 3464553 h 4328225"/>
              <a:gd name="connsiteX79" fmla="*/ 1188631 w 7288159"/>
              <a:gd name="connsiteY79" fmla="*/ 3403618 h 4328225"/>
              <a:gd name="connsiteX80" fmla="*/ 1127303 w 7288159"/>
              <a:gd name="connsiteY80" fmla="*/ 3363597 h 4328225"/>
              <a:gd name="connsiteX81" fmla="*/ 1106600 w 7288159"/>
              <a:gd name="connsiteY81" fmla="*/ 3342800 h 4328225"/>
              <a:gd name="connsiteX82" fmla="*/ 1075941 w 7288159"/>
              <a:gd name="connsiteY82" fmla="*/ 3317516 h 4328225"/>
              <a:gd name="connsiteX83" fmla="*/ 1023846 w 7288159"/>
              <a:gd name="connsiteY83" fmla="*/ 3268567 h 4328225"/>
              <a:gd name="connsiteX84" fmla="*/ 950361 w 7288159"/>
              <a:gd name="connsiteY84" fmla="*/ 3210333 h 4328225"/>
              <a:gd name="connsiteX85" fmla="*/ 909146 w 7288159"/>
              <a:gd name="connsiteY85" fmla="*/ 3195772 h 4328225"/>
              <a:gd name="connsiteX86" fmla="*/ 898985 w 7288159"/>
              <a:gd name="connsiteY86" fmla="*/ 3194052 h 4328225"/>
              <a:gd name="connsiteX87" fmla="*/ 896458 w 7288159"/>
              <a:gd name="connsiteY87" fmla="*/ 3190273 h 4328225"/>
              <a:gd name="connsiteX88" fmla="*/ 873007 w 7288159"/>
              <a:gd name="connsiteY88" fmla="*/ 3174201 h 4328225"/>
              <a:gd name="connsiteX89" fmla="*/ 856450 w 7288159"/>
              <a:gd name="connsiteY89" fmla="*/ 3147801 h 4328225"/>
              <a:gd name="connsiteX90" fmla="*/ 855030 w 7288159"/>
              <a:gd name="connsiteY90" fmla="*/ 3147383 h 4328225"/>
              <a:gd name="connsiteX91" fmla="*/ 855798 w 7288159"/>
              <a:gd name="connsiteY91" fmla="*/ 3142633 h 4328225"/>
              <a:gd name="connsiteX92" fmla="*/ 852829 w 7288159"/>
              <a:gd name="connsiteY92" fmla="*/ 3137647 h 4328225"/>
              <a:gd name="connsiteX93" fmla="*/ 840292 w 7288159"/>
              <a:gd name="connsiteY93" fmla="*/ 3128752 h 4328225"/>
              <a:gd name="connsiteX94" fmla="*/ 834846 w 7288159"/>
              <a:gd name="connsiteY94" fmla="*/ 3126186 h 4328225"/>
              <a:gd name="connsiteX95" fmla="*/ 828431 w 7288159"/>
              <a:gd name="connsiteY95" fmla="*/ 3120773 h 4328225"/>
              <a:gd name="connsiteX96" fmla="*/ 828507 w 7288159"/>
              <a:gd name="connsiteY96" fmla="*/ 3120393 h 4328225"/>
              <a:gd name="connsiteX97" fmla="*/ 787478 w 7288159"/>
              <a:gd name="connsiteY97" fmla="*/ 3096503 h 4328225"/>
              <a:gd name="connsiteX98" fmla="*/ 770733 w 7288159"/>
              <a:gd name="connsiteY98" fmla="*/ 3040267 h 4328225"/>
              <a:gd name="connsiteX99" fmla="*/ 758471 w 7288159"/>
              <a:gd name="connsiteY99" fmla="*/ 3022675 h 4328225"/>
              <a:gd name="connsiteX100" fmla="*/ 753169 w 7288159"/>
              <a:gd name="connsiteY100" fmla="*/ 3011958 h 4328225"/>
              <a:gd name="connsiteX101" fmla="*/ 753642 w 7288159"/>
              <a:gd name="connsiteY101" fmla="*/ 3010439 h 4328225"/>
              <a:gd name="connsiteX102" fmla="*/ 720389 w 7288159"/>
              <a:gd name="connsiteY102" fmla="*/ 2992058 h 4328225"/>
              <a:gd name="connsiteX103" fmla="*/ 717848 w 7288159"/>
              <a:gd name="connsiteY103" fmla="*/ 2987624 h 4328225"/>
              <a:gd name="connsiteX104" fmla="*/ 693774 w 7288159"/>
              <a:gd name="connsiteY104" fmla="*/ 2978192 h 4328225"/>
              <a:gd name="connsiteX105" fmla="*/ 682617 w 7288159"/>
              <a:gd name="connsiteY105" fmla="*/ 2971960 h 4328225"/>
              <a:gd name="connsiteX106" fmla="*/ 676827 w 7288159"/>
              <a:gd name="connsiteY106" fmla="*/ 2973004 h 4328225"/>
              <a:gd name="connsiteX107" fmla="*/ 661696 w 7288159"/>
              <a:gd name="connsiteY107" fmla="*/ 2962380 h 4328225"/>
              <a:gd name="connsiteX108" fmla="*/ 660954 w 7288159"/>
              <a:gd name="connsiteY108" fmla="*/ 2960103 h 4328225"/>
              <a:gd name="connsiteX109" fmla="*/ 644772 w 7288159"/>
              <a:gd name="connsiteY109" fmla="*/ 2955275 h 4328225"/>
              <a:gd name="connsiteX110" fmla="*/ 587450 w 7288159"/>
              <a:gd name="connsiteY110" fmla="*/ 2936828 h 4328225"/>
              <a:gd name="connsiteX111" fmla="*/ 374197 w 7288159"/>
              <a:gd name="connsiteY111" fmla="*/ 2801276 h 4328225"/>
              <a:gd name="connsiteX112" fmla="*/ 279112 w 7288159"/>
              <a:gd name="connsiteY112" fmla="*/ 2746510 h 4328225"/>
              <a:gd name="connsiteX113" fmla="*/ 217150 w 7288159"/>
              <a:gd name="connsiteY113" fmla="*/ 2727673 h 4328225"/>
              <a:gd name="connsiteX114" fmla="*/ 154456 w 7288159"/>
              <a:gd name="connsiteY114" fmla="*/ 2690804 h 4328225"/>
              <a:gd name="connsiteX115" fmla="*/ 122166 w 7288159"/>
              <a:gd name="connsiteY115" fmla="*/ 2632834 h 4328225"/>
              <a:gd name="connsiteX116" fmla="*/ 67836 w 7288159"/>
              <a:gd name="connsiteY116" fmla="*/ 2607991 h 4328225"/>
              <a:gd name="connsiteX117" fmla="*/ 0 w 7288159"/>
              <a:gd name="connsiteY117" fmla="*/ 2537886 h 4328225"/>
              <a:gd name="connsiteX118" fmla="*/ 2135430 w 7288159"/>
              <a:gd name="connsiteY118"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693134 w 7288159"/>
              <a:gd name="connsiteY65" fmla="*/ 3710578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64465 w 7288159"/>
              <a:gd name="connsiteY70" fmla="*/ 3539850 h 4328225"/>
              <a:gd name="connsiteX71" fmla="*/ 1405781 w 7288159"/>
              <a:gd name="connsiteY71" fmla="*/ 3546198 h 4328225"/>
              <a:gd name="connsiteX72" fmla="*/ 1358377 w 7288159"/>
              <a:gd name="connsiteY72" fmla="*/ 3532700 h 4328225"/>
              <a:gd name="connsiteX73" fmla="*/ 1344564 w 7288159"/>
              <a:gd name="connsiteY73" fmla="*/ 3515136 h 4328225"/>
              <a:gd name="connsiteX74" fmla="*/ 1342281 w 7288159"/>
              <a:gd name="connsiteY74" fmla="*/ 3511903 h 4328225"/>
              <a:gd name="connsiteX75" fmla="*/ 1330988 w 7288159"/>
              <a:gd name="connsiteY75" fmla="*/ 3503386 h 4328225"/>
              <a:gd name="connsiteX76" fmla="*/ 1330500 w 7288159"/>
              <a:gd name="connsiteY76" fmla="*/ 3495465 h 4328225"/>
              <a:gd name="connsiteX77" fmla="*/ 1315436 w 7288159"/>
              <a:gd name="connsiteY77" fmla="*/ 3478691 h 4328225"/>
              <a:gd name="connsiteX78" fmla="*/ 1293894 w 7288159"/>
              <a:gd name="connsiteY78" fmla="*/ 3464553 h 4328225"/>
              <a:gd name="connsiteX79" fmla="*/ 1188631 w 7288159"/>
              <a:gd name="connsiteY79" fmla="*/ 3403618 h 4328225"/>
              <a:gd name="connsiteX80" fmla="*/ 1127303 w 7288159"/>
              <a:gd name="connsiteY80" fmla="*/ 3363597 h 4328225"/>
              <a:gd name="connsiteX81" fmla="*/ 1106600 w 7288159"/>
              <a:gd name="connsiteY81" fmla="*/ 3342800 h 4328225"/>
              <a:gd name="connsiteX82" fmla="*/ 1075941 w 7288159"/>
              <a:gd name="connsiteY82" fmla="*/ 3317516 h 4328225"/>
              <a:gd name="connsiteX83" fmla="*/ 1023846 w 7288159"/>
              <a:gd name="connsiteY83" fmla="*/ 3268567 h 4328225"/>
              <a:gd name="connsiteX84" fmla="*/ 950361 w 7288159"/>
              <a:gd name="connsiteY84" fmla="*/ 3210333 h 4328225"/>
              <a:gd name="connsiteX85" fmla="*/ 909146 w 7288159"/>
              <a:gd name="connsiteY85" fmla="*/ 3195772 h 4328225"/>
              <a:gd name="connsiteX86" fmla="*/ 898985 w 7288159"/>
              <a:gd name="connsiteY86" fmla="*/ 3194052 h 4328225"/>
              <a:gd name="connsiteX87" fmla="*/ 896458 w 7288159"/>
              <a:gd name="connsiteY87" fmla="*/ 3190273 h 4328225"/>
              <a:gd name="connsiteX88" fmla="*/ 873007 w 7288159"/>
              <a:gd name="connsiteY88" fmla="*/ 3174201 h 4328225"/>
              <a:gd name="connsiteX89" fmla="*/ 856450 w 7288159"/>
              <a:gd name="connsiteY89" fmla="*/ 3147801 h 4328225"/>
              <a:gd name="connsiteX90" fmla="*/ 855030 w 7288159"/>
              <a:gd name="connsiteY90" fmla="*/ 3147383 h 4328225"/>
              <a:gd name="connsiteX91" fmla="*/ 855798 w 7288159"/>
              <a:gd name="connsiteY91" fmla="*/ 3142633 h 4328225"/>
              <a:gd name="connsiteX92" fmla="*/ 852829 w 7288159"/>
              <a:gd name="connsiteY92" fmla="*/ 3137647 h 4328225"/>
              <a:gd name="connsiteX93" fmla="*/ 840292 w 7288159"/>
              <a:gd name="connsiteY93" fmla="*/ 3128752 h 4328225"/>
              <a:gd name="connsiteX94" fmla="*/ 834846 w 7288159"/>
              <a:gd name="connsiteY94" fmla="*/ 3126186 h 4328225"/>
              <a:gd name="connsiteX95" fmla="*/ 828431 w 7288159"/>
              <a:gd name="connsiteY95" fmla="*/ 3120773 h 4328225"/>
              <a:gd name="connsiteX96" fmla="*/ 828507 w 7288159"/>
              <a:gd name="connsiteY96" fmla="*/ 3120393 h 4328225"/>
              <a:gd name="connsiteX97" fmla="*/ 787478 w 7288159"/>
              <a:gd name="connsiteY97" fmla="*/ 3096503 h 4328225"/>
              <a:gd name="connsiteX98" fmla="*/ 770733 w 7288159"/>
              <a:gd name="connsiteY98" fmla="*/ 3040267 h 4328225"/>
              <a:gd name="connsiteX99" fmla="*/ 758471 w 7288159"/>
              <a:gd name="connsiteY99" fmla="*/ 3022675 h 4328225"/>
              <a:gd name="connsiteX100" fmla="*/ 753169 w 7288159"/>
              <a:gd name="connsiteY100" fmla="*/ 3011958 h 4328225"/>
              <a:gd name="connsiteX101" fmla="*/ 753642 w 7288159"/>
              <a:gd name="connsiteY101" fmla="*/ 3010439 h 4328225"/>
              <a:gd name="connsiteX102" fmla="*/ 720389 w 7288159"/>
              <a:gd name="connsiteY102" fmla="*/ 2992058 h 4328225"/>
              <a:gd name="connsiteX103" fmla="*/ 717848 w 7288159"/>
              <a:gd name="connsiteY103" fmla="*/ 2987624 h 4328225"/>
              <a:gd name="connsiteX104" fmla="*/ 693774 w 7288159"/>
              <a:gd name="connsiteY104" fmla="*/ 2978192 h 4328225"/>
              <a:gd name="connsiteX105" fmla="*/ 682617 w 7288159"/>
              <a:gd name="connsiteY105" fmla="*/ 2971960 h 4328225"/>
              <a:gd name="connsiteX106" fmla="*/ 676827 w 7288159"/>
              <a:gd name="connsiteY106" fmla="*/ 2973004 h 4328225"/>
              <a:gd name="connsiteX107" fmla="*/ 661696 w 7288159"/>
              <a:gd name="connsiteY107" fmla="*/ 2962380 h 4328225"/>
              <a:gd name="connsiteX108" fmla="*/ 660954 w 7288159"/>
              <a:gd name="connsiteY108" fmla="*/ 2960103 h 4328225"/>
              <a:gd name="connsiteX109" fmla="*/ 644772 w 7288159"/>
              <a:gd name="connsiteY109" fmla="*/ 2955275 h 4328225"/>
              <a:gd name="connsiteX110" fmla="*/ 587450 w 7288159"/>
              <a:gd name="connsiteY110" fmla="*/ 2936828 h 4328225"/>
              <a:gd name="connsiteX111" fmla="*/ 374197 w 7288159"/>
              <a:gd name="connsiteY111" fmla="*/ 2801276 h 4328225"/>
              <a:gd name="connsiteX112" fmla="*/ 279112 w 7288159"/>
              <a:gd name="connsiteY112" fmla="*/ 2746510 h 4328225"/>
              <a:gd name="connsiteX113" fmla="*/ 217150 w 7288159"/>
              <a:gd name="connsiteY113" fmla="*/ 2727673 h 4328225"/>
              <a:gd name="connsiteX114" fmla="*/ 154456 w 7288159"/>
              <a:gd name="connsiteY114" fmla="*/ 2690804 h 4328225"/>
              <a:gd name="connsiteX115" fmla="*/ 122166 w 7288159"/>
              <a:gd name="connsiteY115" fmla="*/ 2632834 h 4328225"/>
              <a:gd name="connsiteX116" fmla="*/ 67836 w 7288159"/>
              <a:gd name="connsiteY116" fmla="*/ 2607991 h 4328225"/>
              <a:gd name="connsiteX117" fmla="*/ 0 w 7288159"/>
              <a:gd name="connsiteY117" fmla="*/ 2537886 h 4328225"/>
              <a:gd name="connsiteX118" fmla="*/ 2135430 w 7288159"/>
              <a:gd name="connsiteY118"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64465 w 7288159"/>
              <a:gd name="connsiteY70" fmla="*/ 3539850 h 4328225"/>
              <a:gd name="connsiteX71" fmla="*/ 1405781 w 7288159"/>
              <a:gd name="connsiteY71" fmla="*/ 3546198 h 4328225"/>
              <a:gd name="connsiteX72" fmla="*/ 1358377 w 7288159"/>
              <a:gd name="connsiteY72" fmla="*/ 3532700 h 4328225"/>
              <a:gd name="connsiteX73" fmla="*/ 1344564 w 7288159"/>
              <a:gd name="connsiteY73" fmla="*/ 3515136 h 4328225"/>
              <a:gd name="connsiteX74" fmla="*/ 1342281 w 7288159"/>
              <a:gd name="connsiteY74" fmla="*/ 3511903 h 4328225"/>
              <a:gd name="connsiteX75" fmla="*/ 1330988 w 7288159"/>
              <a:gd name="connsiteY75" fmla="*/ 3503386 h 4328225"/>
              <a:gd name="connsiteX76" fmla="*/ 1330500 w 7288159"/>
              <a:gd name="connsiteY76" fmla="*/ 3495465 h 4328225"/>
              <a:gd name="connsiteX77" fmla="*/ 1315436 w 7288159"/>
              <a:gd name="connsiteY77" fmla="*/ 3478691 h 4328225"/>
              <a:gd name="connsiteX78" fmla="*/ 1293894 w 7288159"/>
              <a:gd name="connsiteY78" fmla="*/ 3464553 h 4328225"/>
              <a:gd name="connsiteX79" fmla="*/ 1188631 w 7288159"/>
              <a:gd name="connsiteY79" fmla="*/ 3403618 h 4328225"/>
              <a:gd name="connsiteX80" fmla="*/ 1127303 w 7288159"/>
              <a:gd name="connsiteY80" fmla="*/ 3363597 h 4328225"/>
              <a:gd name="connsiteX81" fmla="*/ 1106600 w 7288159"/>
              <a:gd name="connsiteY81" fmla="*/ 3342800 h 4328225"/>
              <a:gd name="connsiteX82" fmla="*/ 1075941 w 7288159"/>
              <a:gd name="connsiteY82" fmla="*/ 3317516 h 4328225"/>
              <a:gd name="connsiteX83" fmla="*/ 1023846 w 7288159"/>
              <a:gd name="connsiteY83" fmla="*/ 3268567 h 4328225"/>
              <a:gd name="connsiteX84" fmla="*/ 950361 w 7288159"/>
              <a:gd name="connsiteY84" fmla="*/ 3210333 h 4328225"/>
              <a:gd name="connsiteX85" fmla="*/ 909146 w 7288159"/>
              <a:gd name="connsiteY85" fmla="*/ 3195772 h 4328225"/>
              <a:gd name="connsiteX86" fmla="*/ 898985 w 7288159"/>
              <a:gd name="connsiteY86" fmla="*/ 3194052 h 4328225"/>
              <a:gd name="connsiteX87" fmla="*/ 896458 w 7288159"/>
              <a:gd name="connsiteY87" fmla="*/ 3190273 h 4328225"/>
              <a:gd name="connsiteX88" fmla="*/ 873007 w 7288159"/>
              <a:gd name="connsiteY88" fmla="*/ 3174201 h 4328225"/>
              <a:gd name="connsiteX89" fmla="*/ 856450 w 7288159"/>
              <a:gd name="connsiteY89" fmla="*/ 3147801 h 4328225"/>
              <a:gd name="connsiteX90" fmla="*/ 855030 w 7288159"/>
              <a:gd name="connsiteY90" fmla="*/ 3147383 h 4328225"/>
              <a:gd name="connsiteX91" fmla="*/ 855798 w 7288159"/>
              <a:gd name="connsiteY91" fmla="*/ 3142633 h 4328225"/>
              <a:gd name="connsiteX92" fmla="*/ 852829 w 7288159"/>
              <a:gd name="connsiteY92" fmla="*/ 3137647 h 4328225"/>
              <a:gd name="connsiteX93" fmla="*/ 840292 w 7288159"/>
              <a:gd name="connsiteY93" fmla="*/ 3128752 h 4328225"/>
              <a:gd name="connsiteX94" fmla="*/ 834846 w 7288159"/>
              <a:gd name="connsiteY94" fmla="*/ 3126186 h 4328225"/>
              <a:gd name="connsiteX95" fmla="*/ 828431 w 7288159"/>
              <a:gd name="connsiteY95" fmla="*/ 3120773 h 4328225"/>
              <a:gd name="connsiteX96" fmla="*/ 828507 w 7288159"/>
              <a:gd name="connsiteY96" fmla="*/ 3120393 h 4328225"/>
              <a:gd name="connsiteX97" fmla="*/ 787478 w 7288159"/>
              <a:gd name="connsiteY97" fmla="*/ 3096503 h 4328225"/>
              <a:gd name="connsiteX98" fmla="*/ 770733 w 7288159"/>
              <a:gd name="connsiteY98" fmla="*/ 3040267 h 4328225"/>
              <a:gd name="connsiteX99" fmla="*/ 758471 w 7288159"/>
              <a:gd name="connsiteY99" fmla="*/ 3022675 h 4328225"/>
              <a:gd name="connsiteX100" fmla="*/ 753169 w 7288159"/>
              <a:gd name="connsiteY100" fmla="*/ 3011958 h 4328225"/>
              <a:gd name="connsiteX101" fmla="*/ 753642 w 7288159"/>
              <a:gd name="connsiteY101" fmla="*/ 3010439 h 4328225"/>
              <a:gd name="connsiteX102" fmla="*/ 720389 w 7288159"/>
              <a:gd name="connsiteY102" fmla="*/ 2992058 h 4328225"/>
              <a:gd name="connsiteX103" fmla="*/ 717848 w 7288159"/>
              <a:gd name="connsiteY103" fmla="*/ 2987624 h 4328225"/>
              <a:gd name="connsiteX104" fmla="*/ 693774 w 7288159"/>
              <a:gd name="connsiteY104" fmla="*/ 2978192 h 4328225"/>
              <a:gd name="connsiteX105" fmla="*/ 682617 w 7288159"/>
              <a:gd name="connsiteY105" fmla="*/ 2971960 h 4328225"/>
              <a:gd name="connsiteX106" fmla="*/ 676827 w 7288159"/>
              <a:gd name="connsiteY106" fmla="*/ 2973004 h 4328225"/>
              <a:gd name="connsiteX107" fmla="*/ 661696 w 7288159"/>
              <a:gd name="connsiteY107" fmla="*/ 2962380 h 4328225"/>
              <a:gd name="connsiteX108" fmla="*/ 660954 w 7288159"/>
              <a:gd name="connsiteY108" fmla="*/ 2960103 h 4328225"/>
              <a:gd name="connsiteX109" fmla="*/ 644772 w 7288159"/>
              <a:gd name="connsiteY109" fmla="*/ 2955275 h 4328225"/>
              <a:gd name="connsiteX110" fmla="*/ 587450 w 7288159"/>
              <a:gd name="connsiteY110" fmla="*/ 2936828 h 4328225"/>
              <a:gd name="connsiteX111" fmla="*/ 374197 w 7288159"/>
              <a:gd name="connsiteY111" fmla="*/ 2801276 h 4328225"/>
              <a:gd name="connsiteX112" fmla="*/ 279112 w 7288159"/>
              <a:gd name="connsiteY112" fmla="*/ 2746510 h 4328225"/>
              <a:gd name="connsiteX113" fmla="*/ 217150 w 7288159"/>
              <a:gd name="connsiteY113" fmla="*/ 2727673 h 4328225"/>
              <a:gd name="connsiteX114" fmla="*/ 154456 w 7288159"/>
              <a:gd name="connsiteY114" fmla="*/ 2690804 h 4328225"/>
              <a:gd name="connsiteX115" fmla="*/ 122166 w 7288159"/>
              <a:gd name="connsiteY115" fmla="*/ 2632834 h 4328225"/>
              <a:gd name="connsiteX116" fmla="*/ 67836 w 7288159"/>
              <a:gd name="connsiteY116" fmla="*/ 2607991 h 4328225"/>
              <a:gd name="connsiteX117" fmla="*/ 0 w 7288159"/>
              <a:gd name="connsiteY117" fmla="*/ 2537886 h 4328225"/>
              <a:gd name="connsiteX118" fmla="*/ 2135430 w 7288159"/>
              <a:gd name="connsiteY118"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64465 w 7288159"/>
              <a:gd name="connsiteY70" fmla="*/ 3539850 h 4328225"/>
              <a:gd name="connsiteX71" fmla="*/ 1405781 w 7288159"/>
              <a:gd name="connsiteY71" fmla="*/ 3546198 h 4328225"/>
              <a:gd name="connsiteX72" fmla="*/ 1358377 w 7288159"/>
              <a:gd name="connsiteY72" fmla="*/ 3532700 h 4328225"/>
              <a:gd name="connsiteX73" fmla="*/ 1344564 w 7288159"/>
              <a:gd name="connsiteY73" fmla="*/ 3515136 h 4328225"/>
              <a:gd name="connsiteX74" fmla="*/ 1342281 w 7288159"/>
              <a:gd name="connsiteY74" fmla="*/ 3511903 h 4328225"/>
              <a:gd name="connsiteX75" fmla="*/ 1330988 w 7288159"/>
              <a:gd name="connsiteY75" fmla="*/ 3503386 h 4328225"/>
              <a:gd name="connsiteX76" fmla="*/ 1330500 w 7288159"/>
              <a:gd name="connsiteY76" fmla="*/ 3495465 h 4328225"/>
              <a:gd name="connsiteX77" fmla="*/ 1315436 w 7288159"/>
              <a:gd name="connsiteY77" fmla="*/ 3478691 h 4328225"/>
              <a:gd name="connsiteX78" fmla="*/ 1293894 w 7288159"/>
              <a:gd name="connsiteY78" fmla="*/ 3464553 h 4328225"/>
              <a:gd name="connsiteX79" fmla="*/ 1188631 w 7288159"/>
              <a:gd name="connsiteY79" fmla="*/ 3403618 h 4328225"/>
              <a:gd name="connsiteX80" fmla="*/ 1127303 w 7288159"/>
              <a:gd name="connsiteY80" fmla="*/ 3363597 h 4328225"/>
              <a:gd name="connsiteX81" fmla="*/ 1106600 w 7288159"/>
              <a:gd name="connsiteY81" fmla="*/ 3342800 h 4328225"/>
              <a:gd name="connsiteX82" fmla="*/ 1075941 w 7288159"/>
              <a:gd name="connsiteY82" fmla="*/ 3317516 h 4328225"/>
              <a:gd name="connsiteX83" fmla="*/ 1023846 w 7288159"/>
              <a:gd name="connsiteY83" fmla="*/ 3268567 h 4328225"/>
              <a:gd name="connsiteX84" fmla="*/ 950361 w 7288159"/>
              <a:gd name="connsiteY84" fmla="*/ 3210333 h 4328225"/>
              <a:gd name="connsiteX85" fmla="*/ 909146 w 7288159"/>
              <a:gd name="connsiteY85" fmla="*/ 3195772 h 4328225"/>
              <a:gd name="connsiteX86" fmla="*/ 898985 w 7288159"/>
              <a:gd name="connsiteY86" fmla="*/ 3194052 h 4328225"/>
              <a:gd name="connsiteX87" fmla="*/ 896458 w 7288159"/>
              <a:gd name="connsiteY87" fmla="*/ 3190273 h 4328225"/>
              <a:gd name="connsiteX88" fmla="*/ 873007 w 7288159"/>
              <a:gd name="connsiteY88" fmla="*/ 3174201 h 4328225"/>
              <a:gd name="connsiteX89" fmla="*/ 856450 w 7288159"/>
              <a:gd name="connsiteY89" fmla="*/ 3147801 h 4328225"/>
              <a:gd name="connsiteX90" fmla="*/ 855030 w 7288159"/>
              <a:gd name="connsiteY90" fmla="*/ 3147383 h 4328225"/>
              <a:gd name="connsiteX91" fmla="*/ 855798 w 7288159"/>
              <a:gd name="connsiteY91" fmla="*/ 3142633 h 4328225"/>
              <a:gd name="connsiteX92" fmla="*/ 852829 w 7288159"/>
              <a:gd name="connsiteY92" fmla="*/ 3137647 h 4328225"/>
              <a:gd name="connsiteX93" fmla="*/ 840292 w 7288159"/>
              <a:gd name="connsiteY93" fmla="*/ 3128752 h 4328225"/>
              <a:gd name="connsiteX94" fmla="*/ 834846 w 7288159"/>
              <a:gd name="connsiteY94" fmla="*/ 3126186 h 4328225"/>
              <a:gd name="connsiteX95" fmla="*/ 828431 w 7288159"/>
              <a:gd name="connsiteY95" fmla="*/ 3120773 h 4328225"/>
              <a:gd name="connsiteX96" fmla="*/ 828507 w 7288159"/>
              <a:gd name="connsiteY96" fmla="*/ 3120393 h 4328225"/>
              <a:gd name="connsiteX97" fmla="*/ 787478 w 7288159"/>
              <a:gd name="connsiteY97" fmla="*/ 3096503 h 4328225"/>
              <a:gd name="connsiteX98" fmla="*/ 770733 w 7288159"/>
              <a:gd name="connsiteY98" fmla="*/ 3040267 h 4328225"/>
              <a:gd name="connsiteX99" fmla="*/ 758471 w 7288159"/>
              <a:gd name="connsiteY99" fmla="*/ 3022675 h 4328225"/>
              <a:gd name="connsiteX100" fmla="*/ 753169 w 7288159"/>
              <a:gd name="connsiteY100" fmla="*/ 3011958 h 4328225"/>
              <a:gd name="connsiteX101" fmla="*/ 753642 w 7288159"/>
              <a:gd name="connsiteY101" fmla="*/ 3010439 h 4328225"/>
              <a:gd name="connsiteX102" fmla="*/ 720389 w 7288159"/>
              <a:gd name="connsiteY102" fmla="*/ 2992058 h 4328225"/>
              <a:gd name="connsiteX103" fmla="*/ 717848 w 7288159"/>
              <a:gd name="connsiteY103" fmla="*/ 2987624 h 4328225"/>
              <a:gd name="connsiteX104" fmla="*/ 693774 w 7288159"/>
              <a:gd name="connsiteY104" fmla="*/ 2978192 h 4328225"/>
              <a:gd name="connsiteX105" fmla="*/ 682617 w 7288159"/>
              <a:gd name="connsiteY105" fmla="*/ 2971960 h 4328225"/>
              <a:gd name="connsiteX106" fmla="*/ 676827 w 7288159"/>
              <a:gd name="connsiteY106" fmla="*/ 2973004 h 4328225"/>
              <a:gd name="connsiteX107" fmla="*/ 661696 w 7288159"/>
              <a:gd name="connsiteY107" fmla="*/ 2962380 h 4328225"/>
              <a:gd name="connsiteX108" fmla="*/ 660954 w 7288159"/>
              <a:gd name="connsiteY108" fmla="*/ 2960103 h 4328225"/>
              <a:gd name="connsiteX109" fmla="*/ 644772 w 7288159"/>
              <a:gd name="connsiteY109" fmla="*/ 2955275 h 4328225"/>
              <a:gd name="connsiteX110" fmla="*/ 587450 w 7288159"/>
              <a:gd name="connsiteY110" fmla="*/ 2936828 h 4328225"/>
              <a:gd name="connsiteX111" fmla="*/ 374197 w 7288159"/>
              <a:gd name="connsiteY111" fmla="*/ 2801276 h 4328225"/>
              <a:gd name="connsiteX112" fmla="*/ 279112 w 7288159"/>
              <a:gd name="connsiteY112" fmla="*/ 2746510 h 4328225"/>
              <a:gd name="connsiteX113" fmla="*/ 217150 w 7288159"/>
              <a:gd name="connsiteY113" fmla="*/ 2727673 h 4328225"/>
              <a:gd name="connsiteX114" fmla="*/ 122166 w 7288159"/>
              <a:gd name="connsiteY114" fmla="*/ 2632834 h 4328225"/>
              <a:gd name="connsiteX115" fmla="*/ 67836 w 7288159"/>
              <a:gd name="connsiteY115" fmla="*/ 2607991 h 4328225"/>
              <a:gd name="connsiteX116" fmla="*/ 0 w 7288159"/>
              <a:gd name="connsiteY116" fmla="*/ 2537886 h 4328225"/>
              <a:gd name="connsiteX117" fmla="*/ 2135430 w 7288159"/>
              <a:gd name="connsiteY117"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66946 w 7288159"/>
              <a:gd name="connsiteY45" fmla="*/ 3843898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53907 w 7288159"/>
              <a:gd name="connsiteY44" fmla="*/ 3886212 h 4328225"/>
              <a:gd name="connsiteX45" fmla="*/ 4031715 w 7288159"/>
              <a:gd name="connsiteY45" fmla="*/ 3828150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13317 w 7288159"/>
              <a:gd name="connsiteY44" fmla="*/ 3852118 h 4328225"/>
              <a:gd name="connsiteX45" fmla="*/ 4031715 w 7288159"/>
              <a:gd name="connsiteY45" fmla="*/ 3828150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13317 w 7288159"/>
              <a:gd name="connsiteY44" fmla="*/ 3852118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113317 w 7288159"/>
              <a:gd name="connsiteY44" fmla="*/ 3852118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60431 w 7288159"/>
              <a:gd name="connsiteY43" fmla="*/ 3887180 h 4328225"/>
              <a:gd name="connsiteX44" fmla="*/ 4089613 w 7288159"/>
              <a:gd name="connsiteY44" fmla="*/ 3839129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76225 w 7288159"/>
              <a:gd name="connsiteY32" fmla="*/ 3943115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36078 w 7288159"/>
              <a:gd name="connsiteY43" fmla="*/ 3866723 h 4328225"/>
              <a:gd name="connsiteX44" fmla="*/ 4089613 w 7288159"/>
              <a:gd name="connsiteY44" fmla="*/ 3839129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5792 w 7288159"/>
              <a:gd name="connsiteY42" fmla="*/ 3898756 h 4328225"/>
              <a:gd name="connsiteX43" fmla="*/ 4136078 w 7288159"/>
              <a:gd name="connsiteY43" fmla="*/ 3866723 h 4328225"/>
              <a:gd name="connsiteX44" fmla="*/ 4089613 w 7288159"/>
              <a:gd name="connsiteY44" fmla="*/ 3839129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9202 w 7288159"/>
              <a:gd name="connsiteY42" fmla="*/ 3894697 h 4328225"/>
              <a:gd name="connsiteX43" fmla="*/ 4136078 w 7288159"/>
              <a:gd name="connsiteY43" fmla="*/ 3866723 h 4328225"/>
              <a:gd name="connsiteX44" fmla="*/ 4089613 w 7288159"/>
              <a:gd name="connsiteY44" fmla="*/ 3839129 h 4328225"/>
              <a:gd name="connsiteX45" fmla="*/ 4001192 w 7288159"/>
              <a:gd name="connsiteY45" fmla="*/ 3823281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9202 w 7288159"/>
              <a:gd name="connsiteY42" fmla="*/ 3894697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62382 w 7288159"/>
              <a:gd name="connsiteY46" fmla="*/ 3874358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9202 w 7288159"/>
              <a:gd name="connsiteY42" fmla="*/ 3894697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850958 w 7288159"/>
              <a:gd name="connsiteY51" fmla="*/ 3936643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99202 w 7288159"/>
              <a:gd name="connsiteY42" fmla="*/ 3894697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76827 w 7288159"/>
              <a:gd name="connsiteY105" fmla="*/ 2973004 h 4328225"/>
              <a:gd name="connsiteX106" fmla="*/ 661696 w 7288159"/>
              <a:gd name="connsiteY106" fmla="*/ 2962380 h 4328225"/>
              <a:gd name="connsiteX107" fmla="*/ 660954 w 7288159"/>
              <a:gd name="connsiteY107" fmla="*/ 2960103 h 4328225"/>
              <a:gd name="connsiteX108" fmla="*/ 644772 w 7288159"/>
              <a:gd name="connsiteY108" fmla="*/ 2955275 h 4328225"/>
              <a:gd name="connsiteX109" fmla="*/ 587450 w 7288159"/>
              <a:gd name="connsiteY109" fmla="*/ 2936828 h 4328225"/>
              <a:gd name="connsiteX110" fmla="*/ 374197 w 7288159"/>
              <a:gd name="connsiteY110" fmla="*/ 2801276 h 4328225"/>
              <a:gd name="connsiteX111" fmla="*/ 279112 w 7288159"/>
              <a:gd name="connsiteY111" fmla="*/ 2746510 h 4328225"/>
              <a:gd name="connsiteX112" fmla="*/ 217150 w 7288159"/>
              <a:gd name="connsiteY112" fmla="*/ 2727673 h 4328225"/>
              <a:gd name="connsiteX113" fmla="*/ 122166 w 7288159"/>
              <a:gd name="connsiteY113" fmla="*/ 2632834 h 4328225"/>
              <a:gd name="connsiteX114" fmla="*/ 67836 w 7288159"/>
              <a:gd name="connsiteY114" fmla="*/ 2607991 h 4328225"/>
              <a:gd name="connsiteX115" fmla="*/ 0 w 7288159"/>
              <a:gd name="connsiteY115" fmla="*/ 2537886 h 4328225"/>
              <a:gd name="connsiteX116" fmla="*/ 2135430 w 7288159"/>
              <a:gd name="connsiteY116"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717848 w 7288159"/>
              <a:gd name="connsiteY102" fmla="*/ 2987624 h 4328225"/>
              <a:gd name="connsiteX103" fmla="*/ 693774 w 7288159"/>
              <a:gd name="connsiteY103" fmla="*/ 2978192 h 4328225"/>
              <a:gd name="connsiteX104" fmla="*/ 682617 w 7288159"/>
              <a:gd name="connsiteY104" fmla="*/ 2971960 h 4328225"/>
              <a:gd name="connsiteX105" fmla="*/ 661696 w 7288159"/>
              <a:gd name="connsiteY105" fmla="*/ 2962380 h 4328225"/>
              <a:gd name="connsiteX106" fmla="*/ 660954 w 7288159"/>
              <a:gd name="connsiteY106" fmla="*/ 2960103 h 4328225"/>
              <a:gd name="connsiteX107" fmla="*/ 644772 w 7288159"/>
              <a:gd name="connsiteY107" fmla="*/ 2955275 h 4328225"/>
              <a:gd name="connsiteX108" fmla="*/ 587450 w 7288159"/>
              <a:gd name="connsiteY108" fmla="*/ 2936828 h 4328225"/>
              <a:gd name="connsiteX109" fmla="*/ 374197 w 7288159"/>
              <a:gd name="connsiteY109" fmla="*/ 2801276 h 4328225"/>
              <a:gd name="connsiteX110" fmla="*/ 279112 w 7288159"/>
              <a:gd name="connsiteY110" fmla="*/ 2746510 h 4328225"/>
              <a:gd name="connsiteX111" fmla="*/ 217150 w 7288159"/>
              <a:gd name="connsiteY111" fmla="*/ 2727673 h 4328225"/>
              <a:gd name="connsiteX112" fmla="*/ 122166 w 7288159"/>
              <a:gd name="connsiteY112" fmla="*/ 2632834 h 4328225"/>
              <a:gd name="connsiteX113" fmla="*/ 67836 w 7288159"/>
              <a:gd name="connsiteY113" fmla="*/ 2607991 h 4328225"/>
              <a:gd name="connsiteX114" fmla="*/ 0 w 7288159"/>
              <a:gd name="connsiteY114" fmla="*/ 2537886 h 4328225"/>
              <a:gd name="connsiteX115" fmla="*/ 2135430 w 7288159"/>
              <a:gd name="connsiteY115"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53642 w 7288159"/>
              <a:gd name="connsiteY100" fmla="*/ 3010439 h 4328225"/>
              <a:gd name="connsiteX101" fmla="*/ 720389 w 7288159"/>
              <a:gd name="connsiteY101" fmla="*/ 2992058 h 4328225"/>
              <a:gd name="connsiteX102" fmla="*/ 693774 w 7288159"/>
              <a:gd name="connsiteY102" fmla="*/ 2978192 h 4328225"/>
              <a:gd name="connsiteX103" fmla="*/ 682617 w 7288159"/>
              <a:gd name="connsiteY103" fmla="*/ 2971960 h 4328225"/>
              <a:gd name="connsiteX104" fmla="*/ 661696 w 7288159"/>
              <a:gd name="connsiteY104" fmla="*/ 2962380 h 4328225"/>
              <a:gd name="connsiteX105" fmla="*/ 660954 w 7288159"/>
              <a:gd name="connsiteY105" fmla="*/ 2960103 h 4328225"/>
              <a:gd name="connsiteX106" fmla="*/ 644772 w 7288159"/>
              <a:gd name="connsiteY106" fmla="*/ 2955275 h 4328225"/>
              <a:gd name="connsiteX107" fmla="*/ 587450 w 7288159"/>
              <a:gd name="connsiteY107" fmla="*/ 2936828 h 4328225"/>
              <a:gd name="connsiteX108" fmla="*/ 374197 w 7288159"/>
              <a:gd name="connsiteY108" fmla="*/ 2801276 h 4328225"/>
              <a:gd name="connsiteX109" fmla="*/ 279112 w 7288159"/>
              <a:gd name="connsiteY109" fmla="*/ 2746510 h 4328225"/>
              <a:gd name="connsiteX110" fmla="*/ 217150 w 7288159"/>
              <a:gd name="connsiteY110" fmla="*/ 2727673 h 4328225"/>
              <a:gd name="connsiteX111" fmla="*/ 122166 w 7288159"/>
              <a:gd name="connsiteY111" fmla="*/ 2632834 h 4328225"/>
              <a:gd name="connsiteX112" fmla="*/ 67836 w 7288159"/>
              <a:gd name="connsiteY112" fmla="*/ 2607991 h 4328225"/>
              <a:gd name="connsiteX113" fmla="*/ 0 w 7288159"/>
              <a:gd name="connsiteY113" fmla="*/ 2537886 h 4328225"/>
              <a:gd name="connsiteX114" fmla="*/ 2135430 w 7288159"/>
              <a:gd name="connsiteY114"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05781 w 7288159"/>
              <a:gd name="connsiteY70" fmla="*/ 3546198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0940 w 7288159"/>
              <a:gd name="connsiteY51" fmla="*/ 3975120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1389 w 7288159"/>
              <a:gd name="connsiteY51" fmla="*/ 3860394 h 4328225"/>
              <a:gd name="connsiteX52" fmla="*/ 2512883 w 7288159"/>
              <a:gd name="connsiteY52" fmla="*/ 392753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1389 w 7288159"/>
              <a:gd name="connsiteY51" fmla="*/ 3860394 h 4328225"/>
              <a:gd name="connsiteX52" fmla="*/ 2584640 w 7288159"/>
              <a:gd name="connsiteY52" fmla="*/ 3853529 h 4328225"/>
              <a:gd name="connsiteX53" fmla="*/ 2402318 w 7288159"/>
              <a:gd name="connsiteY53" fmla="*/ 3882817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1389 w 7288159"/>
              <a:gd name="connsiteY51" fmla="*/ 3860394 h 4328225"/>
              <a:gd name="connsiteX52" fmla="*/ 2584640 w 7288159"/>
              <a:gd name="connsiteY52" fmla="*/ 3853529 h 4328225"/>
              <a:gd name="connsiteX53" fmla="*/ 2479700 w 7288159"/>
              <a:gd name="connsiteY53" fmla="*/ 3813531 h 4328225"/>
              <a:gd name="connsiteX54" fmla="*/ 2350489 w 7288159"/>
              <a:gd name="connsiteY54" fmla="*/ 3891384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1389 w 7288159"/>
              <a:gd name="connsiteY51" fmla="*/ 3860394 h 4328225"/>
              <a:gd name="connsiteX52" fmla="*/ 2584640 w 7288159"/>
              <a:gd name="connsiteY52" fmla="*/ 3853529 h 4328225"/>
              <a:gd name="connsiteX53" fmla="*/ 2479700 w 7288159"/>
              <a:gd name="connsiteY53" fmla="*/ 3813531 h 4328225"/>
              <a:gd name="connsiteX54" fmla="*/ 2289752 w 7288159"/>
              <a:gd name="connsiteY54" fmla="*/ 3792405 h 4328225"/>
              <a:gd name="connsiteX55" fmla="*/ 2191049 w 7288159"/>
              <a:gd name="connsiteY55" fmla="*/ 3842112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2971389 w 7288159"/>
              <a:gd name="connsiteY51" fmla="*/ 3860394 h 4328225"/>
              <a:gd name="connsiteX52" fmla="*/ 2584640 w 7288159"/>
              <a:gd name="connsiteY52" fmla="*/ 3853529 h 4328225"/>
              <a:gd name="connsiteX53" fmla="*/ 2479700 w 7288159"/>
              <a:gd name="connsiteY53" fmla="*/ 3813531 h 4328225"/>
              <a:gd name="connsiteX54" fmla="*/ 2289752 w 7288159"/>
              <a:gd name="connsiteY54" fmla="*/ 3792405 h 4328225"/>
              <a:gd name="connsiteX55" fmla="*/ 2211969 w 7288159"/>
              <a:gd name="connsiteY55" fmla="*/ 3782949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3005131 w 7288159"/>
              <a:gd name="connsiteY51" fmla="*/ 3888737 h 4328225"/>
              <a:gd name="connsiteX52" fmla="*/ 2584640 w 7288159"/>
              <a:gd name="connsiteY52" fmla="*/ 3853529 h 4328225"/>
              <a:gd name="connsiteX53" fmla="*/ 2479700 w 7288159"/>
              <a:gd name="connsiteY53" fmla="*/ 3813531 h 4328225"/>
              <a:gd name="connsiteX54" fmla="*/ 2289752 w 7288159"/>
              <a:gd name="connsiteY54" fmla="*/ 3792405 h 4328225"/>
              <a:gd name="connsiteX55" fmla="*/ 2211969 w 7288159"/>
              <a:gd name="connsiteY55" fmla="*/ 3782949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17150 w 7288159"/>
              <a:gd name="connsiteY109" fmla="*/ 2727673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76651 w 7288159"/>
              <a:gd name="connsiteY4" fmla="*/ 4213709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3005131 w 7288159"/>
              <a:gd name="connsiteY51" fmla="*/ 3888737 h 4328225"/>
              <a:gd name="connsiteX52" fmla="*/ 2584640 w 7288159"/>
              <a:gd name="connsiteY52" fmla="*/ 3853529 h 4328225"/>
              <a:gd name="connsiteX53" fmla="*/ 2479700 w 7288159"/>
              <a:gd name="connsiteY53" fmla="*/ 3813531 h 4328225"/>
              <a:gd name="connsiteX54" fmla="*/ 2289752 w 7288159"/>
              <a:gd name="connsiteY54" fmla="*/ 3792405 h 4328225"/>
              <a:gd name="connsiteX55" fmla="*/ 2211969 w 7288159"/>
              <a:gd name="connsiteY55" fmla="*/ 3782949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36046 w 7288159"/>
              <a:gd name="connsiteY109" fmla="*/ 2705179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28225"/>
              <a:gd name="connsiteX1" fmla="*/ 7288159 w 7288159"/>
              <a:gd name="connsiteY1" fmla="*/ 4328225 h 4328225"/>
              <a:gd name="connsiteX2" fmla="*/ 7284856 w 7288159"/>
              <a:gd name="connsiteY2" fmla="*/ 4327885 h 4328225"/>
              <a:gd name="connsiteX3" fmla="*/ 7253002 w 7288159"/>
              <a:gd name="connsiteY3" fmla="*/ 4320044 h 4328225"/>
              <a:gd name="connsiteX4" fmla="*/ 7048307 w 7288159"/>
              <a:gd name="connsiteY4" fmla="*/ 4247452 h 4328225"/>
              <a:gd name="connsiteX5" fmla="*/ 6901696 w 7288159"/>
              <a:gd name="connsiteY5" fmla="*/ 4157983 h 4328225"/>
              <a:gd name="connsiteX6" fmla="*/ 6804730 w 7288159"/>
              <a:gd name="connsiteY6" fmla="*/ 4120298 h 4328225"/>
              <a:gd name="connsiteX7" fmla="*/ 6601697 w 7288159"/>
              <a:gd name="connsiteY7" fmla="*/ 4165327 h 4328225"/>
              <a:gd name="connsiteX8" fmla="*/ 6399238 w 7288159"/>
              <a:gd name="connsiteY8" fmla="*/ 4156743 h 4328225"/>
              <a:gd name="connsiteX9" fmla="*/ 6218041 w 7288159"/>
              <a:gd name="connsiteY9" fmla="*/ 4152547 h 4328225"/>
              <a:gd name="connsiteX10" fmla="*/ 6101496 w 7288159"/>
              <a:gd name="connsiteY10" fmla="*/ 4168819 h 4328225"/>
              <a:gd name="connsiteX11" fmla="*/ 6089896 w 7288159"/>
              <a:gd name="connsiteY11" fmla="*/ 4170662 h 4328225"/>
              <a:gd name="connsiteX12" fmla="*/ 5970605 w 7288159"/>
              <a:gd name="connsiteY12" fmla="*/ 4182651 h 4328225"/>
              <a:gd name="connsiteX13" fmla="*/ 5801849 w 7288159"/>
              <a:gd name="connsiteY13" fmla="*/ 4176212 h 4328225"/>
              <a:gd name="connsiteX14" fmla="*/ 5717471 w 7288159"/>
              <a:gd name="connsiteY14" fmla="*/ 4173803 h 4328225"/>
              <a:gd name="connsiteX15" fmla="*/ 5682200 w 7288159"/>
              <a:gd name="connsiteY15" fmla="*/ 4173276 h 4328225"/>
              <a:gd name="connsiteX16" fmla="*/ 5674415 w 7288159"/>
              <a:gd name="connsiteY16" fmla="*/ 4158731 h 4328225"/>
              <a:gd name="connsiteX17" fmla="*/ 5572587 w 7288159"/>
              <a:gd name="connsiteY17" fmla="*/ 4163629 h 4328225"/>
              <a:gd name="connsiteX18" fmla="*/ 5549052 w 7288159"/>
              <a:gd name="connsiteY18" fmla="*/ 4163463 h 4328225"/>
              <a:gd name="connsiteX19" fmla="*/ 5482638 w 7288159"/>
              <a:gd name="connsiteY19" fmla="*/ 4151070 h 4328225"/>
              <a:gd name="connsiteX20" fmla="*/ 5345678 w 7288159"/>
              <a:gd name="connsiteY20" fmla="*/ 4144938 h 4328225"/>
              <a:gd name="connsiteX21" fmla="*/ 5222362 w 7288159"/>
              <a:gd name="connsiteY21" fmla="*/ 4094613 h 4328225"/>
              <a:gd name="connsiteX22" fmla="*/ 5129517 w 7288159"/>
              <a:gd name="connsiteY22" fmla="*/ 4068422 h 4328225"/>
              <a:gd name="connsiteX23" fmla="*/ 5109190 w 7288159"/>
              <a:gd name="connsiteY23" fmla="*/ 4069971 h 4328225"/>
              <a:gd name="connsiteX24" fmla="*/ 5055453 w 7288159"/>
              <a:gd name="connsiteY24" fmla="*/ 4060607 h 4328225"/>
              <a:gd name="connsiteX25" fmla="*/ 4931364 w 7288159"/>
              <a:gd name="connsiteY25" fmla="*/ 4038476 h 4328225"/>
              <a:gd name="connsiteX26" fmla="*/ 4928654 w 7288159"/>
              <a:gd name="connsiteY26" fmla="*/ 4043315 h 4328225"/>
              <a:gd name="connsiteX27" fmla="*/ 4918416 w 7288159"/>
              <a:gd name="connsiteY27" fmla="*/ 4042333 h 4328225"/>
              <a:gd name="connsiteX28" fmla="*/ 4915893 w 7288159"/>
              <a:gd name="connsiteY28" fmla="*/ 4043110 h 4328225"/>
              <a:gd name="connsiteX29" fmla="*/ 4901223 w 7288159"/>
              <a:gd name="connsiteY29" fmla="*/ 4046527 h 4328225"/>
              <a:gd name="connsiteX30" fmla="*/ 4864918 w 7288159"/>
              <a:gd name="connsiteY30" fmla="*/ 4028022 h 4328225"/>
              <a:gd name="connsiteX31" fmla="*/ 4701688 w 7288159"/>
              <a:gd name="connsiteY31" fmla="*/ 3996877 h 4328225"/>
              <a:gd name="connsiteX32" fmla="*/ 4493109 w 7288159"/>
              <a:gd name="connsiteY32" fmla="*/ 3964221 h 4328225"/>
              <a:gd name="connsiteX33" fmla="*/ 4357998 w 7288159"/>
              <a:gd name="connsiteY33" fmla="*/ 3925786 h 4328225"/>
              <a:gd name="connsiteX34" fmla="*/ 4348110 w 7288159"/>
              <a:gd name="connsiteY34" fmla="*/ 3916321 h 4328225"/>
              <a:gd name="connsiteX35" fmla="*/ 4336484 w 7288159"/>
              <a:gd name="connsiteY35" fmla="*/ 3909964 h 4328225"/>
              <a:gd name="connsiteX36" fmla="*/ 4334911 w 7288159"/>
              <a:gd name="connsiteY36" fmla="*/ 3910474 h 4328225"/>
              <a:gd name="connsiteX37" fmla="*/ 4320955 w 7288159"/>
              <a:gd name="connsiteY37" fmla="*/ 3906913 h 4328225"/>
              <a:gd name="connsiteX38" fmla="*/ 4290273 w 7288159"/>
              <a:gd name="connsiteY38" fmla="*/ 3891724 h 4328225"/>
              <a:gd name="connsiteX39" fmla="*/ 4286593 w 7288159"/>
              <a:gd name="connsiteY39" fmla="*/ 3892160 h 4328225"/>
              <a:gd name="connsiteX40" fmla="*/ 4258430 w 7288159"/>
              <a:gd name="connsiteY40" fmla="*/ 3882397 h 4328225"/>
              <a:gd name="connsiteX41" fmla="*/ 4249512 w 7288159"/>
              <a:gd name="connsiteY41" fmla="*/ 3884712 h 4328225"/>
              <a:gd name="connsiteX42" fmla="*/ 4189135 w 7288159"/>
              <a:gd name="connsiteY42" fmla="*/ 3865472 h 4328225"/>
              <a:gd name="connsiteX43" fmla="*/ 4136078 w 7288159"/>
              <a:gd name="connsiteY43" fmla="*/ 3866723 h 4328225"/>
              <a:gd name="connsiteX44" fmla="*/ 4089613 w 7288159"/>
              <a:gd name="connsiteY44" fmla="*/ 3839129 h 4328225"/>
              <a:gd name="connsiteX45" fmla="*/ 3973916 w 7288159"/>
              <a:gd name="connsiteY45" fmla="*/ 3855752 h 4328225"/>
              <a:gd name="connsiteX46" fmla="*/ 3755563 w 7288159"/>
              <a:gd name="connsiteY46" fmla="*/ 3882476 h 4328225"/>
              <a:gd name="connsiteX47" fmla="*/ 3462499 w 7288159"/>
              <a:gd name="connsiteY47" fmla="*/ 3906854 h 4328225"/>
              <a:gd name="connsiteX48" fmla="*/ 3318743 w 7288159"/>
              <a:gd name="connsiteY48" fmla="*/ 3893584 h 4328225"/>
              <a:gd name="connsiteX49" fmla="*/ 3201887 w 7288159"/>
              <a:gd name="connsiteY49" fmla="*/ 3923031 h 4328225"/>
              <a:gd name="connsiteX50" fmla="*/ 3120229 w 7288159"/>
              <a:gd name="connsiteY50" fmla="*/ 3898537 h 4328225"/>
              <a:gd name="connsiteX51" fmla="*/ 3005131 w 7288159"/>
              <a:gd name="connsiteY51" fmla="*/ 3888737 h 4328225"/>
              <a:gd name="connsiteX52" fmla="*/ 2584640 w 7288159"/>
              <a:gd name="connsiteY52" fmla="*/ 3853529 h 4328225"/>
              <a:gd name="connsiteX53" fmla="*/ 2479700 w 7288159"/>
              <a:gd name="connsiteY53" fmla="*/ 3813531 h 4328225"/>
              <a:gd name="connsiteX54" fmla="*/ 2289752 w 7288159"/>
              <a:gd name="connsiteY54" fmla="*/ 3792405 h 4328225"/>
              <a:gd name="connsiteX55" fmla="*/ 2211969 w 7288159"/>
              <a:gd name="connsiteY55" fmla="*/ 3782949 h 4328225"/>
              <a:gd name="connsiteX56" fmla="*/ 2050185 w 7288159"/>
              <a:gd name="connsiteY56" fmla="*/ 3776707 h 4328225"/>
              <a:gd name="connsiteX57" fmla="*/ 1884751 w 7288159"/>
              <a:gd name="connsiteY57" fmla="*/ 3760259 h 4328225"/>
              <a:gd name="connsiteX58" fmla="*/ 1875379 w 7288159"/>
              <a:gd name="connsiteY58" fmla="*/ 3750281 h 4328225"/>
              <a:gd name="connsiteX59" fmla="*/ 1864032 w 7288159"/>
              <a:gd name="connsiteY59" fmla="*/ 3743233 h 4328225"/>
              <a:gd name="connsiteX60" fmla="*/ 1845936 w 7288159"/>
              <a:gd name="connsiteY60" fmla="*/ 3735677 h 4328225"/>
              <a:gd name="connsiteX61" fmla="*/ 1818452 w 7288159"/>
              <a:gd name="connsiteY61" fmla="*/ 3722128 h 4328225"/>
              <a:gd name="connsiteX62" fmla="*/ 1786817 w 7288159"/>
              <a:gd name="connsiteY62" fmla="*/ 3710766 h 4328225"/>
              <a:gd name="connsiteX63" fmla="*/ 1786257 w 7288159"/>
              <a:gd name="connsiteY63" fmla="*/ 3711551 h 4328225"/>
              <a:gd name="connsiteX64" fmla="*/ 1777622 w 7288159"/>
              <a:gd name="connsiteY64" fmla="*/ 3712425 h 4328225"/>
              <a:gd name="connsiteX65" fmla="*/ 1748335 w 7288159"/>
              <a:gd name="connsiteY65" fmla="*/ 3653104 h 4328225"/>
              <a:gd name="connsiteX66" fmla="*/ 1696913 w 7288159"/>
              <a:gd name="connsiteY66" fmla="*/ 3647644 h 4328225"/>
              <a:gd name="connsiteX67" fmla="*/ 1634480 w 7288159"/>
              <a:gd name="connsiteY67" fmla="*/ 3620628 h 4328225"/>
              <a:gd name="connsiteX68" fmla="*/ 1611847 w 7288159"/>
              <a:gd name="connsiteY68" fmla="*/ 3598640 h 4328225"/>
              <a:gd name="connsiteX69" fmla="*/ 1543231 w 7288159"/>
              <a:gd name="connsiteY69" fmla="*/ 3570522 h 4328225"/>
              <a:gd name="connsiteX70" fmla="*/ 1420880 w 7288159"/>
              <a:gd name="connsiteY70" fmla="*/ 3503499 h 4328225"/>
              <a:gd name="connsiteX71" fmla="*/ 1358377 w 7288159"/>
              <a:gd name="connsiteY71" fmla="*/ 3532700 h 4328225"/>
              <a:gd name="connsiteX72" fmla="*/ 1344564 w 7288159"/>
              <a:gd name="connsiteY72" fmla="*/ 3515136 h 4328225"/>
              <a:gd name="connsiteX73" fmla="*/ 1342281 w 7288159"/>
              <a:gd name="connsiteY73" fmla="*/ 3511903 h 4328225"/>
              <a:gd name="connsiteX74" fmla="*/ 1330988 w 7288159"/>
              <a:gd name="connsiteY74" fmla="*/ 3503386 h 4328225"/>
              <a:gd name="connsiteX75" fmla="*/ 1330500 w 7288159"/>
              <a:gd name="connsiteY75" fmla="*/ 3495465 h 4328225"/>
              <a:gd name="connsiteX76" fmla="*/ 1315436 w 7288159"/>
              <a:gd name="connsiteY76" fmla="*/ 3478691 h 4328225"/>
              <a:gd name="connsiteX77" fmla="*/ 1293894 w 7288159"/>
              <a:gd name="connsiteY77" fmla="*/ 3464553 h 4328225"/>
              <a:gd name="connsiteX78" fmla="*/ 1188631 w 7288159"/>
              <a:gd name="connsiteY78" fmla="*/ 3403618 h 4328225"/>
              <a:gd name="connsiteX79" fmla="*/ 1127303 w 7288159"/>
              <a:gd name="connsiteY79" fmla="*/ 3363597 h 4328225"/>
              <a:gd name="connsiteX80" fmla="*/ 1106600 w 7288159"/>
              <a:gd name="connsiteY80" fmla="*/ 3342800 h 4328225"/>
              <a:gd name="connsiteX81" fmla="*/ 1075941 w 7288159"/>
              <a:gd name="connsiteY81" fmla="*/ 3317516 h 4328225"/>
              <a:gd name="connsiteX82" fmla="*/ 1023846 w 7288159"/>
              <a:gd name="connsiteY82" fmla="*/ 3268567 h 4328225"/>
              <a:gd name="connsiteX83" fmla="*/ 950361 w 7288159"/>
              <a:gd name="connsiteY83" fmla="*/ 3210333 h 4328225"/>
              <a:gd name="connsiteX84" fmla="*/ 909146 w 7288159"/>
              <a:gd name="connsiteY84" fmla="*/ 3195772 h 4328225"/>
              <a:gd name="connsiteX85" fmla="*/ 898985 w 7288159"/>
              <a:gd name="connsiteY85" fmla="*/ 3194052 h 4328225"/>
              <a:gd name="connsiteX86" fmla="*/ 896458 w 7288159"/>
              <a:gd name="connsiteY86" fmla="*/ 3190273 h 4328225"/>
              <a:gd name="connsiteX87" fmla="*/ 873007 w 7288159"/>
              <a:gd name="connsiteY87" fmla="*/ 3174201 h 4328225"/>
              <a:gd name="connsiteX88" fmla="*/ 856450 w 7288159"/>
              <a:gd name="connsiteY88" fmla="*/ 3147801 h 4328225"/>
              <a:gd name="connsiteX89" fmla="*/ 855030 w 7288159"/>
              <a:gd name="connsiteY89" fmla="*/ 3147383 h 4328225"/>
              <a:gd name="connsiteX90" fmla="*/ 855798 w 7288159"/>
              <a:gd name="connsiteY90" fmla="*/ 3142633 h 4328225"/>
              <a:gd name="connsiteX91" fmla="*/ 852829 w 7288159"/>
              <a:gd name="connsiteY91" fmla="*/ 3137647 h 4328225"/>
              <a:gd name="connsiteX92" fmla="*/ 840292 w 7288159"/>
              <a:gd name="connsiteY92" fmla="*/ 3128752 h 4328225"/>
              <a:gd name="connsiteX93" fmla="*/ 834846 w 7288159"/>
              <a:gd name="connsiteY93" fmla="*/ 3126186 h 4328225"/>
              <a:gd name="connsiteX94" fmla="*/ 828431 w 7288159"/>
              <a:gd name="connsiteY94" fmla="*/ 3120773 h 4328225"/>
              <a:gd name="connsiteX95" fmla="*/ 828507 w 7288159"/>
              <a:gd name="connsiteY95" fmla="*/ 3120393 h 4328225"/>
              <a:gd name="connsiteX96" fmla="*/ 787478 w 7288159"/>
              <a:gd name="connsiteY96" fmla="*/ 3096503 h 4328225"/>
              <a:gd name="connsiteX97" fmla="*/ 770733 w 7288159"/>
              <a:gd name="connsiteY97" fmla="*/ 3040267 h 4328225"/>
              <a:gd name="connsiteX98" fmla="*/ 758471 w 7288159"/>
              <a:gd name="connsiteY98" fmla="*/ 3022675 h 4328225"/>
              <a:gd name="connsiteX99" fmla="*/ 753169 w 7288159"/>
              <a:gd name="connsiteY99" fmla="*/ 3011958 h 4328225"/>
              <a:gd name="connsiteX100" fmla="*/ 720389 w 7288159"/>
              <a:gd name="connsiteY100" fmla="*/ 2992058 h 4328225"/>
              <a:gd name="connsiteX101" fmla="*/ 693774 w 7288159"/>
              <a:gd name="connsiteY101" fmla="*/ 2978192 h 4328225"/>
              <a:gd name="connsiteX102" fmla="*/ 682617 w 7288159"/>
              <a:gd name="connsiteY102" fmla="*/ 2971960 h 4328225"/>
              <a:gd name="connsiteX103" fmla="*/ 661696 w 7288159"/>
              <a:gd name="connsiteY103" fmla="*/ 2962380 h 4328225"/>
              <a:gd name="connsiteX104" fmla="*/ 660954 w 7288159"/>
              <a:gd name="connsiteY104" fmla="*/ 2960103 h 4328225"/>
              <a:gd name="connsiteX105" fmla="*/ 644772 w 7288159"/>
              <a:gd name="connsiteY105" fmla="*/ 2955275 h 4328225"/>
              <a:gd name="connsiteX106" fmla="*/ 587450 w 7288159"/>
              <a:gd name="connsiteY106" fmla="*/ 2936828 h 4328225"/>
              <a:gd name="connsiteX107" fmla="*/ 374197 w 7288159"/>
              <a:gd name="connsiteY107" fmla="*/ 2801276 h 4328225"/>
              <a:gd name="connsiteX108" fmla="*/ 279112 w 7288159"/>
              <a:gd name="connsiteY108" fmla="*/ 2746510 h 4328225"/>
              <a:gd name="connsiteX109" fmla="*/ 236046 w 7288159"/>
              <a:gd name="connsiteY109" fmla="*/ 2705179 h 4328225"/>
              <a:gd name="connsiteX110" fmla="*/ 122166 w 7288159"/>
              <a:gd name="connsiteY110" fmla="*/ 2632834 h 4328225"/>
              <a:gd name="connsiteX111" fmla="*/ 67836 w 7288159"/>
              <a:gd name="connsiteY111" fmla="*/ 2607991 h 4328225"/>
              <a:gd name="connsiteX112" fmla="*/ 0 w 7288159"/>
              <a:gd name="connsiteY112" fmla="*/ 2537886 h 4328225"/>
              <a:gd name="connsiteX113" fmla="*/ 2135430 w 7288159"/>
              <a:gd name="connsiteY113" fmla="*/ 0 h 4328225"/>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01696 w 7288159"/>
              <a:gd name="connsiteY5" fmla="*/ 4157983 h 4331433"/>
              <a:gd name="connsiteX6" fmla="*/ 6804730 w 7288159"/>
              <a:gd name="connsiteY6" fmla="*/ 4120298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801849 w 7288159"/>
              <a:gd name="connsiteY13" fmla="*/ 4176212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73916 w 7288159"/>
              <a:gd name="connsiteY45" fmla="*/ 3855752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50185 w 7288159"/>
              <a:gd name="connsiteY56" fmla="*/ 377670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01696 w 7288159"/>
              <a:gd name="connsiteY5" fmla="*/ 4157983 h 4331433"/>
              <a:gd name="connsiteX6" fmla="*/ 6804730 w 7288159"/>
              <a:gd name="connsiteY6" fmla="*/ 4120298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801849 w 7288159"/>
              <a:gd name="connsiteY13" fmla="*/ 4176212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73916 w 7288159"/>
              <a:gd name="connsiteY45" fmla="*/ 3855752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01696 w 7288159"/>
              <a:gd name="connsiteY5" fmla="*/ 4157983 h 4331433"/>
              <a:gd name="connsiteX6" fmla="*/ 6804730 w 7288159"/>
              <a:gd name="connsiteY6" fmla="*/ 4120298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801849 w 7288159"/>
              <a:gd name="connsiteY13" fmla="*/ 4176212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01696 w 7288159"/>
              <a:gd name="connsiteY5" fmla="*/ 4157983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801849 w 7288159"/>
              <a:gd name="connsiteY13" fmla="*/ 4176212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801849 w 7288159"/>
              <a:gd name="connsiteY13" fmla="*/ 4176212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0605 w 7288159"/>
              <a:gd name="connsiteY12" fmla="*/ 4182651 h 4331433"/>
              <a:gd name="connsiteX13" fmla="*/ 5792625 w 7288159"/>
              <a:gd name="connsiteY13" fmla="*/ 4130098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45678 w 7288159"/>
              <a:gd name="connsiteY20" fmla="*/ 4144938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17471 w 7288159"/>
              <a:gd name="connsiteY14" fmla="*/ 4173803 h 4331433"/>
              <a:gd name="connsiteX15" fmla="*/ 5682200 w 7288159"/>
              <a:gd name="connsiteY15" fmla="*/ 4173276 h 4331433"/>
              <a:gd name="connsiteX16" fmla="*/ 5674415 w 7288159"/>
              <a:gd name="connsiteY16" fmla="*/ 4158731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17471 w 7288159"/>
              <a:gd name="connsiteY14" fmla="*/ 4173803 h 4331433"/>
              <a:gd name="connsiteX15" fmla="*/ 5682200 w 7288159"/>
              <a:gd name="connsiteY15" fmla="*/ 4173276 h 4331433"/>
              <a:gd name="connsiteX16" fmla="*/ 5640671 w 7288159"/>
              <a:gd name="connsiteY16" fmla="*/ 4130387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17471 w 7288159"/>
              <a:gd name="connsiteY14" fmla="*/ 4173803 h 4331433"/>
              <a:gd name="connsiteX15" fmla="*/ 5672977 w 7288159"/>
              <a:gd name="connsiteY15" fmla="*/ 4127160 h 4331433"/>
              <a:gd name="connsiteX16" fmla="*/ 5640671 w 7288159"/>
              <a:gd name="connsiteY16" fmla="*/ 4130387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32767 w 7288159"/>
              <a:gd name="connsiteY14" fmla="*/ 4109917 h 4331433"/>
              <a:gd name="connsiteX15" fmla="*/ 5672977 w 7288159"/>
              <a:gd name="connsiteY15" fmla="*/ 4127160 h 4331433"/>
              <a:gd name="connsiteX16" fmla="*/ 5640671 w 7288159"/>
              <a:gd name="connsiteY16" fmla="*/ 4130387 h 4331433"/>
              <a:gd name="connsiteX17" fmla="*/ 5572587 w 7288159"/>
              <a:gd name="connsiteY17" fmla="*/ 4163629 h 4331433"/>
              <a:gd name="connsiteX18" fmla="*/ 5549052 w 7288159"/>
              <a:gd name="connsiteY18" fmla="*/ 4163463 h 4331433"/>
              <a:gd name="connsiteX19" fmla="*/ 5482638 w 7288159"/>
              <a:gd name="connsiteY19" fmla="*/ 4151070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32767 w 7288159"/>
              <a:gd name="connsiteY14" fmla="*/ 4109917 h 4331433"/>
              <a:gd name="connsiteX15" fmla="*/ 5672977 w 7288159"/>
              <a:gd name="connsiteY15" fmla="*/ 4127160 h 4331433"/>
              <a:gd name="connsiteX16" fmla="*/ 5640671 w 7288159"/>
              <a:gd name="connsiteY16" fmla="*/ 4130387 h 4331433"/>
              <a:gd name="connsiteX17" fmla="*/ 5572587 w 7288159"/>
              <a:gd name="connsiteY17" fmla="*/ 4163629 h 4331433"/>
              <a:gd name="connsiteX18" fmla="*/ 5549052 w 7288159"/>
              <a:gd name="connsiteY18" fmla="*/ 4163463 h 4331433"/>
              <a:gd name="connsiteX19" fmla="*/ 5458343 w 7288159"/>
              <a:gd name="connsiteY19" fmla="*/ 4111479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32767 w 7288159"/>
              <a:gd name="connsiteY14" fmla="*/ 4109917 h 4331433"/>
              <a:gd name="connsiteX15" fmla="*/ 5672977 w 7288159"/>
              <a:gd name="connsiteY15" fmla="*/ 4127160 h 4331433"/>
              <a:gd name="connsiteX16" fmla="*/ 5640671 w 7288159"/>
              <a:gd name="connsiteY16" fmla="*/ 4130387 h 4331433"/>
              <a:gd name="connsiteX17" fmla="*/ 5572587 w 7288159"/>
              <a:gd name="connsiteY17" fmla="*/ 4163629 h 4331433"/>
              <a:gd name="connsiteX18" fmla="*/ 5539828 w 7288159"/>
              <a:gd name="connsiteY18" fmla="*/ 4117348 h 4331433"/>
              <a:gd name="connsiteX19" fmla="*/ 5458343 w 7288159"/>
              <a:gd name="connsiteY19" fmla="*/ 4111479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 name="connsiteX0" fmla="*/ 2135430 w 7288159"/>
              <a:gd name="connsiteY0" fmla="*/ 0 h 4331433"/>
              <a:gd name="connsiteX1" fmla="*/ 7288159 w 7288159"/>
              <a:gd name="connsiteY1" fmla="*/ 4328225 h 4331433"/>
              <a:gd name="connsiteX2" fmla="*/ 7284856 w 7288159"/>
              <a:gd name="connsiteY2" fmla="*/ 4327885 h 4331433"/>
              <a:gd name="connsiteX3" fmla="*/ 7196540 w 7288159"/>
              <a:gd name="connsiteY3" fmla="*/ 4330167 h 4331433"/>
              <a:gd name="connsiteX4" fmla="*/ 7048307 w 7288159"/>
              <a:gd name="connsiteY4" fmla="*/ 4247452 h 4331433"/>
              <a:gd name="connsiteX5" fmla="*/ 6934315 w 7288159"/>
              <a:gd name="connsiteY5" fmla="*/ 4233342 h 4331433"/>
              <a:gd name="connsiteX6" fmla="*/ 6869292 w 7288159"/>
              <a:gd name="connsiteY6" fmla="*/ 4203304 h 4331433"/>
              <a:gd name="connsiteX7" fmla="*/ 6601697 w 7288159"/>
              <a:gd name="connsiteY7" fmla="*/ 4165327 h 4331433"/>
              <a:gd name="connsiteX8" fmla="*/ 6399238 w 7288159"/>
              <a:gd name="connsiteY8" fmla="*/ 4156743 h 4331433"/>
              <a:gd name="connsiteX9" fmla="*/ 6218041 w 7288159"/>
              <a:gd name="connsiteY9" fmla="*/ 4152547 h 4331433"/>
              <a:gd name="connsiteX10" fmla="*/ 6101496 w 7288159"/>
              <a:gd name="connsiteY10" fmla="*/ 4168819 h 4331433"/>
              <a:gd name="connsiteX11" fmla="*/ 6089896 w 7288159"/>
              <a:gd name="connsiteY11" fmla="*/ 4170662 h 4331433"/>
              <a:gd name="connsiteX12" fmla="*/ 5973529 w 7288159"/>
              <a:gd name="connsiteY12" fmla="*/ 4156333 h 4331433"/>
              <a:gd name="connsiteX13" fmla="*/ 5792625 w 7288159"/>
              <a:gd name="connsiteY13" fmla="*/ 4130098 h 4331433"/>
              <a:gd name="connsiteX14" fmla="*/ 5732767 w 7288159"/>
              <a:gd name="connsiteY14" fmla="*/ 4109917 h 4331433"/>
              <a:gd name="connsiteX15" fmla="*/ 5672977 w 7288159"/>
              <a:gd name="connsiteY15" fmla="*/ 4127160 h 4331433"/>
              <a:gd name="connsiteX16" fmla="*/ 5640671 w 7288159"/>
              <a:gd name="connsiteY16" fmla="*/ 4130387 h 4331433"/>
              <a:gd name="connsiteX17" fmla="*/ 5569888 w 7288159"/>
              <a:gd name="connsiteY17" fmla="*/ 4132587 h 4331433"/>
              <a:gd name="connsiteX18" fmla="*/ 5539828 w 7288159"/>
              <a:gd name="connsiteY18" fmla="*/ 4117348 h 4331433"/>
              <a:gd name="connsiteX19" fmla="*/ 5458343 w 7288159"/>
              <a:gd name="connsiteY19" fmla="*/ 4111479 h 4331433"/>
              <a:gd name="connsiteX20" fmla="*/ 5318682 w 7288159"/>
              <a:gd name="connsiteY20" fmla="*/ 4074303 h 4331433"/>
              <a:gd name="connsiteX21" fmla="*/ 5222362 w 7288159"/>
              <a:gd name="connsiteY21" fmla="*/ 4094613 h 4331433"/>
              <a:gd name="connsiteX22" fmla="*/ 5129517 w 7288159"/>
              <a:gd name="connsiteY22" fmla="*/ 4068422 h 4331433"/>
              <a:gd name="connsiteX23" fmla="*/ 5109190 w 7288159"/>
              <a:gd name="connsiteY23" fmla="*/ 4069971 h 4331433"/>
              <a:gd name="connsiteX24" fmla="*/ 5055453 w 7288159"/>
              <a:gd name="connsiteY24" fmla="*/ 4060607 h 4331433"/>
              <a:gd name="connsiteX25" fmla="*/ 4931364 w 7288159"/>
              <a:gd name="connsiteY25" fmla="*/ 4038476 h 4331433"/>
              <a:gd name="connsiteX26" fmla="*/ 4928654 w 7288159"/>
              <a:gd name="connsiteY26" fmla="*/ 4043315 h 4331433"/>
              <a:gd name="connsiteX27" fmla="*/ 4918416 w 7288159"/>
              <a:gd name="connsiteY27" fmla="*/ 4042333 h 4331433"/>
              <a:gd name="connsiteX28" fmla="*/ 4915893 w 7288159"/>
              <a:gd name="connsiteY28" fmla="*/ 4043110 h 4331433"/>
              <a:gd name="connsiteX29" fmla="*/ 4901223 w 7288159"/>
              <a:gd name="connsiteY29" fmla="*/ 4046527 h 4331433"/>
              <a:gd name="connsiteX30" fmla="*/ 4864918 w 7288159"/>
              <a:gd name="connsiteY30" fmla="*/ 4028022 h 4331433"/>
              <a:gd name="connsiteX31" fmla="*/ 4701688 w 7288159"/>
              <a:gd name="connsiteY31" fmla="*/ 3996877 h 4331433"/>
              <a:gd name="connsiteX32" fmla="*/ 4493109 w 7288159"/>
              <a:gd name="connsiteY32" fmla="*/ 3964221 h 4331433"/>
              <a:gd name="connsiteX33" fmla="*/ 4357998 w 7288159"/>
              <a:gd name="connsiteY33" fmla="*/ 3925786 h 4331433"/>
              <a:gd name="connsiteX34" fmla="*/ 4348110 w 7288159"/>
              <a:gd name="connsiteY34" fmla="*/ 3916321 h 4331433"/>
              <a:gd name="connsiteX35" fmla="*/ 4336484 w 7288159"/>
              <a:gd name="connsiteY35" fmla="*/ 3909964 h 4331433"/>
              <a:gd name="connsiteX36" fmla="*/ 4334911 w 7288159"/>
              <a:gd name="connsiteY36" fmla="*/ 3910474 h 4331433"/>
              <a:gd name="connsiteX37" fmla="*/ 4320955 w 7288159"/>
              <a:gd name="connsiteY37" fmla="*/ 3906913 h 4331433"/>
              <a:gd name="connsiteX38" fmla="*/ 4290273 w 7288159"/>
              <a:gd name="connsiteY38" fmla="*/ 3891724 h 4331433"/>
              <a:gd name="connsiteX39" fmla="*/ 4286593 w 7288159"/>
              <a:gd name="connsiteY39" fmla="*/ 3892160 h 4331433"/>
              <a:gd name="connsiteX40" fmla="*/ 4258430 w 7288159"/>
              <a:gd name="connsiteY40" fmla="*/ 3882397 h 4331433"/>
              <a:gd name="connsiteX41" fmla="*/ 4249512 w 7288159"/>
              <a:gd name="connsiteY41" fmla="*/ 3884712 h 4331433"/>
              <a:gd name="connsiteX42" fmla="*/ 4189135 w 7288159"/>
              <a:gd name="connsiteY42" fmla="*/ 3865472 h 4331433"/>
              <a:gd name="connsiteX43" fmla="*/ 4136078 w 7288159"/>
              <a:gd name="connsiteY43" fmla="*/ 3866723 h 4331433"/>
              <a:gd name="connsiteX44" fmla="*/ 4089613 w 7288159"/>
              <a:gd name="connsiteY44" fmla="*/ 3839129 h 4331433"/>
              <a:gd name="connsiteX45" fmla="*/ 3967168 w 7288159"/>
              <a:gd name="connsiteY45" fmla="*/ 3898043 h 4331433"/>
              <a:gd name="connsiteX46" fmla="*/ 3755563 w 7288159"/>
              <a:gd name="connsiteY46" fmla="*/ 3882476 h 4331433"/>
              <a:gd name="connsiteX47" fmla="*/ 3462499 w 7288159"/>
              <a:gd name="connsiteY47" fmla="*/ 3906854 h 4331433"/>
              <a:gd name="connsiteX48" fmla="*/ 3318743 w 7288159"/>
              <a:gd name="connsiteY48" fmla="*/ 3893584 h 4331433"/>
              <a:gd name="connsiteX49" fmla="*/ 3201887 w 7288159"/>
              <a:gd name="connsiteY49" fmla="*/ 3923031 h 4331433"/>
              <a:gd name="connsiteX50" fmla="*/ 3120229 w 7288159"/>
              <a:gd name="connsiteY50" fmla="*/ 3898537 h 4331433"/>
              <a:gd name="connsiteX51" fmla="*/ 3005131 w 7288159"/>
              <a:gd name="connsiteY51" fmla="*/ 3888737 h 4331433"/>
              <a:gd name="connsiteX52" fmla="*/ 2584640 w 7288159"/>
              <a:gd name="connsiteY52" fmla="*/ 3853529 h 4331433"/>
              <a:gd name="connsiteX53" fmla="*/ 2479700 w 7288159"/>
              <a:gd name="connsiteY53" fmla="*/ 3813531 h 4331433"/>
              <a:gd name="connsiteX54" fmla="*/ 2289752 w 7288159"/>
              <a:gd name="connsiteY54" fmla="*/ 3792405 h 4331433"/>
              <a:gd name="connsiteX55" fmla="*/ 2211969 w 7288159"/>
              <a:gd name="connsiteY55" fmla="*/ 3782949 h 4331433"/>
              <a:gd name="connsiteX56" fmla="*/ 2036237 w 7288159"/>
              <a:gd name="connsiteY56" fmla="*/ 3736217 h 4331433"/>
              <a:gd name="connsiteX57" fmla="*/ 1884751 w 7288159"/>
              <a:gd name="connsiteY57" fmla="*/ 3760259 h 4331433"/>
              <a:gd name="connsiteX58" fmla="*/ 1875379 w 7288159"/>
              <a:gd name="connsiteY58" fmla="*/ 3750281 h 4331433"/>
              <a:gd name="connsiteX59" fmla="*/ 1864032 w 7288159"/>
              <a:gd name="connsiteY59" fmla="*/ 3743233 h 4331433"/>
              <a:gd name="connsiteX60" fmla="*/ 1845936 w 7288159"/>
              <a:gd name="connsiteY60" fmla="*/ 3735677 h 4331433"/>
              <a:gd name="connsiteX61" fmla="*/ 1818452 w 7288159"/>
              <a:gd name="connsiteY61" fmla="*/ 3722128 h 4331433"/>
              <a:gd name="connsiteX62" fmla="*/ 1786817 w 7288159"/>
              <a:gd name="connsiteY62" fmla="*/ 3710766 h 4331433"/>
              <a:gd name="connsiteX63" fmla="*/ 1786257 w 7288159"/>
              <a:gd name="connsiteY63" fmla="*/ 3711551 h 4331433"/>
              <a:gd name="connsiteX64" fmla="*/ 1777622 w 7288159"/>
              <a:gd name="connsiteY64" fmla="*/ 3712425 h 4331433"/>
              <a:gd name="connsiteX65" fmla="*/ 1748335 w 7288159"/>
              <a:gd name="connsiteY65" fmla="*/ 3653104 h 4331433"/>
              <a:gd name="connsiteX66" fmla="*/ 1696913 w 7288159"/>
              <a:gd name="connsiteY66" fmla="*/ 3647644 h 4331433"/>
              <a:gd name="connsiteX67" fmla="*/ 1634480 w 7288159"/>
              <a:gd name="connsiteY67" fmla="*/ 3620628 h 4331433"/>
              <a:gd name="connsiteX68" fmla="*/ 1611847 w 7288159"/>
              <a:gd name="connsiteY68" fmla="*/ 3598640 h 4331433"/>
              <a:gd name="connsiteX69" fmla="*/ 1543231 w 7288159"/>
              <a:gd name="connsiteY69" fmla="*/ 3570522 h 4331433"/>
              <a:gd name="connsiteX70" fmla="*/ 1420880 w 7288159"/>
              <a:gd name="connsiteY70" fmla="*/ 3503499 h 4331433"/>
              <a:gd name="connsiteX71" fmla="*/ 1358377 w 7288159"/>
              <a:gd name="connsiteY71" fmla="*/ 3532700 h 4331433"/>
              <a:gd name="connsiteX72" fmla="*/ 1344564 w 7288159"/>
              <a:gd name="connsiteY72" fmla="*/ 3515136 h 4331433"/>
              <a:gd name="connsiteX73" fmla="*/ 1342281 w 7288159"/>
              <a:gd name="connsiteY73" fmla="*/ 3511903 h 4331433"/>
              <a:gd name="connsiteX74" fmla="*/ 1330988 w 7288159"/>
              <a:gd name="connsiteY74" fmla="*/ 3503386 h 4331433"/>
              <a:gd name="connsiteX75" fmla="*/ 1330500 w 7288159"/>
              <a:gd name="connsiteY75" fmla="*/ 3495465 h 4331433"/>
              <a:gd name="connsiteX76" fmla="*/ 1315436 w 7288159"/>
              <a:gd name="connsiteY76" fmla="*/ 3478691 h 4331433"/>
              <a:gd name="connsiteX77" fmla="*/ 1293894 w 7288159"/>
              <a:gd name="connsiteY77" fmla="*/ 3464553 h 4331433"/>
              <a:gd name="connsiteX78" fmla="*/ 1188631 w 7288159"/>
              <a:gd name="connsiteY78" fmla="*/ 3403618 h 4331433"/>
              <a:gd name="connsiteX79" fmla="*/ 1127303 w 7288159"/>
              <a:gd name="connsiteY79" fmla="*/ 3363597 h 4331433"/>
              <a:gd name="connsiteX80" fmla="*/ 1106600 w 7288159"/>
              <a:gd name="connsiteY80" fmla="*/ 3342800 h 4331433"/>
              <a:gd name="connsiteX81" fmla="*/ 1075941 w 7288159"/>
              <a:gd name="connsiteY81" fmla="*/ 3317516 h 4331433"/>
              <a:gd name="connsiteX82" fmla="*/ 1023846 w 7288159"/>
              <a:gd name="connsiteY82" fmla="*/ 3268567 h 4331433"/>
              <a:gd name="connsiteX83" fmla="*/ 950361 w 7288159"/>
              <a:gd name="connsiteY83" fmla="*/ 3210333 h 4331433"/>
              <a:gd name="connsiteX84" fmla="*/ 909146 w 7288159"/>
              <a:gd name="connsiteY84" fmla="*/ 3195772 h 4331433"/>
              <a:gd name="connsiteX85" fmla="*/ 898985 w 7288159"/>
              <a:gd name="connsiteY85" fmla="*/ 3194052 h 4331433"/>
              <a:gd name="connsiteX86" fmla="*/ 896458 w 7288159"/>
              <a:gd name="connsiteY86" fmla="*/ 3190273 h 4331433"/>
              <a:gd name="connsiteX87" fmla="*/ 873007 w 7288159"/>
              <a:gd name="connsiteY87" fmla="*/ 3174201 h 4331433"/>
              <a:gd name="connsiteX88" fmla="*/ 856450 w 7288159"/>
              <a:gd name="connsiteY88" fmla="*/ 3147801 h 4331433"/>
              <a:gd name="connsiteX89" fmla="*/ 855030 w 7288159"/>
              <a:gd name="connsiteY89" fmla="*/ 3147383 h 4331433"/>
              <a:gd name="connsiteX90" fmla="*/ 855798 w 7288159"/>
              <a:gd name="connsiteY90" fmla="*/ 3142633 h 4331433"/>
              <a:gd name="connsiteX91" fmla="*/ 852829 w 7288159"/>
              <a:gd name="connsiteY91" fmla="*/ 3137647 h 4331433"/>
              <a:gd name="connsiteX92" fmla="*/ 840292 w 7288159"/>
              <a:gd name="connsiteY92" fmla="*/ 3128752 h 4331433"/>
              <a:gd name="connsiteX93" fmla="*/ 834846 w 7288159"/>
              <a:gd name="connsiteY93" fmla="*/ 3126186 h 4331433"/>
              <a:gd name="connsiteX94" fmla="*/ 828431 w 7288159"/>
              <a:gd name="connsiteY94" fmla="*/ 3120773 h 4331433"/>
              <a:gd name="connsiteX95" fmla="*/ 828507 w 7288159"/>
              <a:gd name="connsiteY95" fmla="*/ 3120393 h 4331433"/>
              <a:gd name="connsiteX96" fmla="*/ 787478 w 7288159"/>
              <a:gd name="connsiteY96" fmla="*/ 3096503 h 4331433"/>
              <a:gd name="connsiteX97" fmla="*/ 770733 w 7288159"/>
              <a:gd name="connsiteY97" fmla="*/ 3040267 h 4331433"/>
              <a:gd name="connsiteX98" fmla="*/ 758471 w 7288159"/>
              <a:gd name="connsiteY98" fmla="*/ 3022675 h 4331433"/>
              <a:gd name="connsiteX99" fmla="*/ 753169 w 7288159"/>
              <a:gd name="connsiteY99" fmla="*/ 3011958 h 4331433"/>
              <a:gd name="connsiteX100" fmla="*/ 720389 w 7288159"/>
              <a:gd name="connsiteY100" fmla="*/ 2992058 h 4331433"/>
              <a:gd name="connsiteX101" fmla="*/ 693774 w 7288159"/>
              <a:gd name="connsiteY101" fmla="*/ 2978192 h 4331433"/>
              <a:gd name="connsiteX102" fmla="*/ 682617 w 7288159"/>
              <a:gd name="connsiteY102" fmla="*/ 2971960 h 4331433"/>
              <a:gd name="connsiteX103" fmla="*/ 661696 w 7288159"/>
              <a:gd name="connsiteY103" fmla="*/ 2962380 h 4331433"/>
              <a:gd name="connsiteX104" fmla="*/ 660954 w 7288159"/>
              <a:gd name="connsiteY104" fmla="*/ 2960103 h 4331433"/>
              <a:gd name="connsiteX105" fmla="*/ 644772 w 7288159"/>
              <a:gd name="connsiteY105" fmla="*/ 2955275 h 4331433"/>
              <a:gd name="connsiteX106" fmla="*/ 587450 w 7288159"/>
              <a:gd name="connsiteY106" fmla="*/ 2936828 h 4331433"/>
              <a:gd name="connsiteX107" fmla="*/ 374197 w 7288159"/>
              <a:gd name="connsiteY107" fmla="*/ 2801276 h 4331433"/>
              <a:gd name="connsiteX108" fmla="*/ 279112 w 7288159"/>
              <a:gd name="connsiteY108" fmla="*/ 2746510 h 4331433"/>
              <a:gd name="connsiteX109" fmla="*/ 236046 w 7288159"/>
              <a:gd name="connsiteY109" fmla="*/ 2705179 h 4331433"/>
              <a:gd name="connsiteX110" fmla="*/ 122166 w 7288159"/>
              <a:gd name="connsiteY110" fmla="*/ 2632834 h 4331433"/>
              <a:gd name="connsiteX111" fmla="*/ 67836 w 7288159"/>
              <a:gd name="connsiteY111" fmla="*/ 2607991 h 4331433"/>
              <a:gd name="connsiteX112" fmla="*/ 0 w 7288159"/>
              <a:gd name="connsiteY112" fmla="*/ 2537886 h 4331433"/>
              <a:gd name="connsiteX113" fmla="*/ 2135430 w 7288159"/>
              <a:gd name="connsiteY113" fmla="*/ 0 h 433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288159" h="4331433">
                <a:moveTo>
                  <a:pt x="2135430" y="0"/>
                </a:moveTo>
                <a:lnTo>
                  <a:pt x="7288159" y="4328225"/>
                </a:lnTo>
                <a:lnTo>
                  <a:pt x="7284856" y="4327885"/>
                </a:lnTo>
                <a:cubicBezTo>
                  <a:pt x="7273541" y="4326458"/>
                  <a:pt x="7206082" y="4334426"/>
                  <a:pt x="7196540" y="4330167"/>
                </a:cubicBezTo>
                <a:cubicBezTo>
                  <a:pt x="7131583" y="4277203"/>
                  <a:pt x="7077332" y="4319041"/>
                  <a:pt x="7048307" y="4247452"/>
                </a:cubicBezTo>
                <a:cubicBezTo>
                  <a:pt x="6978607" y="4245879"/>
                  <a:pt x="6987455" y="4251131"/>
                  <a:pt x="6934315" y="4233342"/>
                </a:cubicBezTo>
                <a:cubicBezTo>
                  <a:pt x="6910641" y="4219079"/>
                  <a:pt x="6888449" y="4228638"/>
                  <a:pt x="6869292" y="4203304"/>
                </a:cubicBezTo>
                <a:cubicBezTo>
                  <a:pt x="6799591" y="4222170"/>
                  <a:pt x="6685009" y="4147956"/>
                  <a:pt x="6601697" y="4165327"/>
                </a:cubicBezTo>
                <a:lnTo>
                  <a:pt x="6399238" y="4156743"/>
                </a:lnTo>
                <a:cubicBezTo>
                  <a:pt x="6329540" y="4157104"/>
                  <a:pt x="6267664" y="4150534"/>
                  <a:pt x="6218041" y="4152547"/>
                </a:cubicBezTo>
                <a:cubicBezTo>
                  <a:pt x="6195990" y="4144400"/>
                  <a:pt x="6116944" y="4172807"/>
                  <a:pt x="6101496" y="4168819"/>
                </a:cubicBezTo>
                <a:cubicBezTo>
                  <a:pt x="6102416" y="4172682"/>
                  <a:pt x="6093883" y="4174035"/>
                  <a:pt x="6089896" y="4170662"/>
                </a:cubicBezTo>
                <a:cubicBezTo>
                  <a:pt x="6068081" y="4172967"/>
                  <a:pt x="6021537" y="4155408"/>
                  <a:pt x="5973529" y="4156333"/>
                </a:cubicBezTo>
                <a:lnTo>
                  <a:pt x="5792625" y="4130098"/>
                </a:lnTo>
                <a:cubicBezTo>
                  <a:pt x="5764508" y="4128921"/>
                  <a:pt x="5752708" y="4110406"/>
                  <a:pt x="5732767" y="4109917"/>
                </a:cubicBezTo>
                <a:cubicBezTo>
                  <a:pt x="5717193" y="4133203"/>
                  <a:pt x="5692922" y="4130281"/>
                  <a:pt x="5672977" y="4127160"/>
                </a:cubicBezTo>
                <a:cubicBezTo>
                  <a:pt x="5656542" y="4122905"/>
                  <a:pt x="5657852" y="4129483"/>
                  <a:pt x="5640671" y="4130387"/>
                </a:cubicBezTo>
                <a:cubicBezTo>
                  <a:pt x="5623490" y="4131291"/>
                  <a:pt x="5590782" y="4131798"/>
                  <a:pt x="5569888" y="4132587"/>
                </a:cubicBezTo>
                <a:cubicBezTo>
                  <a:pt x="5558743" y="4126245"/>
                  <a:pt x="5545575" y="4110180"/>
                  <a:pt x="5539828" y="4117348"/>
                </a:cubicBezTo>
                <a:cubicBezTo>
                  <a:pt x="5487838" y="4086444"/>
                  <a:pt x="5500205" y="4122929"/>
                  <a:pt x="5458343" y="4111479"/>
                </a:cubicBezTo>
                <a:cubicBezTo>
                  <a:pt x="5421727" y="4100001"/>
                  <a:pt x="5358012" y="4077114"/>
                  <a:pt x="5318682" y="4074303"/>
                </a:cubicBezTo>
                <a:cubicBezTo>
                  <a:pt x="5279352" y="4071492"/>
                  <a:pt x="5255669" y="4098975"/>
                  <a:pt x="5222362" y="4094613"/>
                </a:cubicBezTo>
                <a:cubicBezTo>
                  <a:pt x="5198018" y="4093923"/>
                  <a:pt x="5146003" y="4068091"/>
                  <a:pt x="5129517" y="4068422"/>
                </a:cubicBezTo>
                <a:cubicBezTo>
                  <a:pt x="5124887" y="4074827"/>
                  <a:pt x="5116762" y="4070317"/>
                  <a:pt x="5109190" y="4069971"/>
                </a:cubicBezTo>
                <a:cubicBezTo>
                  <a:pt x="5101376" y="4075088"/>
                  <a:pt x="5066200" y="4066822"/>
                  <a:pt x="5055453" y="4060607"/>
                </a:cubicBezTo>
                <a:lnTo>
                  <a:pt x="4931364" y="4038476"/>
                </a:lnTo>
                <a:lnTo>
                  <a:pt x="4928654" y="4043315"/>
                </a:lnTo>
                <a:lnTo>
                  <a:pt x="4918416" y="4042333"/>
                </a:lnTo>
                <a:lnTo>
                  <a:pt x="4915893" y="4043110"/>
                </a:lnTo>
                <a:cubicBezTo>
                  <a:pt x="4911080" y="4044618"/>
                  <a:pt x="4906269" y="4045943"/>
                  <a:pt x="4901223" y="4046527"/>
                </a:cubicBezTo>
                <a:cubicBezTo>
                  <a:pt x="4898849" y="4022583"/>
                  <a:pt x="4857916" y="4047563"/>
                  <a:pt x="4864918" y="4028022"/>
                </a:cubicBezTo>
                <a:cubicBezTo>
                  <a:pt x="4831662" y="4019747"/>
                  <a:pt x="4766470" y="4011028"/>
                  <a:pt x="4701688" y="3996877"/>
                </a:cubicBezTo>
                <a:cubicBezTo>
                  <a:pt x="4643666" y="3982983"/>
                  <a:pt x="4550391" y="3976070"/>
                  <a:pt x="4493109" y="3964221"/>
                </a:cubicBezTo>
                <a:cubicBezTo>
                  <a:pt x="4450791" y="3959403"/>
                  <a:pt x="4396477" y="3915689"/>
                  <a:pt x="4357998" y="3925786"/>
                </a:cubicBezTo>
                <a:cubicBezTo>
                  <a:pt x="4355235" y="3922062"/>
                  <a:pt x="4351875" y="3918965"/>
                  <a:pt x="4348110" y="3916321"/>
                </a:cubicBezTo>
                <a:lnTo>
                  <a:pt x="4336484" y="3909964"/>
                </a:lnTo>
                <a:lnTo>
                  <a:pt x="4334911" y="3910474"/>
                </a:lnTo>
                <a:cubicBezTo>
                  <a:pt x="4328045" y="3910695"/>
                  <a:pt x="4323894" y="3909184"/>
                  <a:pt x="4320955" y="3906913"/>
                </a:cubicBezTo>
                <a:lnTo>
                  <a:pt x="4290273" y="3891724"/>
                </a:lnTo>
                <a:lnTo>
                  <a:pt x="4286593" y="3892160"/>
                </a:lnTo>
                <a:lnTo>
                  <a:pt x="4258430" y="3882397"/>
                </a:lnTo>
                <a:cubicBezTo>
                  <a:pt x="4252250" y="3881156"/>
                  <a:pt x="4253638" y="3884223"/>
                  <a:pt x="4249512" y="3884712"/>
                </a:cubicBezTo>
                <a:cubicBezTo>
                  <a:pt x="4239072" y="3887439"/>
                  <a:pt x="4208041" y="3868470"/>
                  <a:pt x="4189135" y="3865472"/>
                </a:cubicBezTo>
                <a:cubicBezTo>
                  <a:pt x="4170229" y="3862474"/>
                  <a:pt x="4152665" y="3871114"/>
                  <a:pt x="4136078" y="3866723"/>
                </a:cubicBezTo>
                <a:cubicBezTo>
                  <a:pt x="4119491" y="3862333"/>
                  <a:pt x="4105194" y="3846343"/>
                  <a:pt x="4089613" y="3839129"/>
                </a:cubicBezTo>
                <a:lnTo>
                  <a:pt x="3967168" y="3898043"/>
                </a:lnTo>
                <a:cubicBezTo>
                  <a:pt x="3846327" y="3873506"/>
                  <a:pt x="3835166" y="3865450"/>
                  <a:pt x="3755563" y="3882476"/>
                </a:cubicBezTo>
                <a:cubicBezTo>
                  <a:pt x="3654822" y="3892969"/>
                  <a:pt x="3547263" y="3890764"/>
                  <a:pt x="3462499" y="3906854"/>
                </a:cubicBezTo>
                <a:lnTo>
                  <a:pt x="3318743" y="3893584"/>
                </a:lnTo>
                <a:cubicBezTo>
                  <a:pt x="3290049" y="3896568"/>
                  <a:pt x="3238323" y="3922578"/>
                  <a:pt x="3201887" y="3923031"/>
                </a:cubicBezTo>
                <a:lnTo>
                  <a:pt x="3120229" y="3898537"/>
                </a:lnTo>
                <a:cubicBezTo>
                  <a:pt x="3046346" y="3914935"/>
                  <a:pt x="3094396" y="3896238"/>
                  <a:pt x="3005131" y="3888737"/>
                </a:cubicBezTo>
                <a:lnTo>
                  <a:pt x="2584640" y="3853529"/>
                </a:lnTo>
                <a:lnTo>
                  <a:pt x="2479700" y="3813531"/>
                </a:lnTo>
                <a:cubicBezTo>
                  <a:pt x="2451249" y="3810656"/>
                  <a:pt x="2317801" y="3776799"/>
                  <a:pt x="2289752" y="3792405"/>
                </a:cubicBezTo>
                <a:cubicBezTo>
                  <a:pt x="2240001" y="3770637"/>
                  <a:pt x="2255585" y="3814416"/>
                  <a:pt x="2211969" y="3782949"/>
                </a:cubicBezTo>
                <a:cubicBezTo>
                  <a:pt x="2154118" y="3765293"/>
                  <a:pt x="2087287" y="3749859"/>
                  <a:pt x="2036237" y="3736217"/>
                </a:cubicBezTo>
                <a:cubicBezTo>
                  <a:pt x="1993680" y="3728560"/>
                  <a:pt x="1924443" y="3753005"/>
                  <a:pt x="1884751" y="3760259"/>
                </a:cubicBezTo>
                <a:cubicBezTo>
                  <a:pt x="1882207" y="3756411"/>
                  <a:pt x="1879014" y="3753136"/>
                  <a:pt x="1875379" y="3750281"/>
                </a:cubicBezTo>
                <a:lnTo>
                  <a:pt x="1864032" y="3743233"/>
                </a:lnTo>
                <a:lnTo>
                  <a:pt x="1845936" y="3735677"/>
                </a:lnTo>
                <a:lnTo>
                  <a:pt x="1818452" y="3722128"/>
                </a:lnTo>
                <a:lnTo>
                  <a:pt x="1786817" y="3710766"/>
                </a:lnTo>
                <a:lnTo>
                  <a:pt x="1786257" y="3711551"/>
                </a:lnTo>
                <a:cubicBezTo>
                  <a:pt x="1784360" y="3713048"/>
                  <a:pt x="1781763" y="3713657"/>
                  <a:pt x="1777622" y="3712425"/>
                </a:cubicBezTo>
                <a:cubicBezTo>
                  <a:pt x="1762102" y="3712263"/>
                  <a:pt x="1763410" y="3653726"/>
                  <a:pt x="1748335" y="3653104"/>
                </a:cubicBezTo>
                <a:lnTo>
                  <a:pt x="1696913" y="3647644"/>
                </a:lnTo>
                <a:cubicBezTo>
                  <a:pt x="1687137" y="3632652"/>
                  <a:pt x="1647034" y="3638970"/>
                  <a:pt x="1634480" y="3620628"/>
                </a:cubicBezTo>
                <a:cubicBezTo>
                  <a:pt x="1626161" y="3614158"/>
                  <a:pt x="1618990" y="3598377"/>
                  <a:pt x="1611847" y="3598640"/>
                </a:cubicBezTo>
                <a:lnTo>
                  <a:pt x="1543231" y="3570522"/>
                </a:lnTo>
                <a:lnTo>
                  <a:pt x="1420880" y="3503499"/>
                </a:lnTo>
                <a:cubicBezTo>
                  <a:pt x="1418693" y="3531792"/>
                  <a:pt x="1372626" y="3508312"/>
                  <a:pt x="1358377" y="3532700"/>
                </a:cubicBezTo>
                <a:cubicBezTo>
                  <a:pt x="1353339" y="3527313"/>
                  <a:pt x="1348906" y="3521326"/>
                  <a:pt x="1344564" y="3515136"/>
                </a:cubicBezTo>
                <a:lnTo>
                  <a:pt x="1342281" y="3511903"/>
                </a:lnTo>
                <a:lnTo>
                  <a:pt x="1330988" y="3503386"/>
                </a:lnTo>
                <a:cubicBezTo>
                  <a:pt x="1330825" y="3500746"/>
                  <a:pt x="1330663" y="3498105"/>
                  <a:pt x="1330500" y="3495465"/>
                </a:cubicBezTo>
                <a:lnTo>
                  <a:pt x="1315436" y="3478691"/>
                </a:lnTo>
                <a:cubicBezTo>
                  <a:pt x="1309377" y="3473261"/>
                  <a:pt x="1302369" y="3468416"/>
                  <a:pt x="1293894" y="3464553"/>
                </a:cubicBezTo>
                <a:cubicBezTo>
                  <a:pt x="1261417" y="3461466"/>
                  <a:pt x="1229270" y="3406043"/>
                  <a:pt x="1188631" y="3403618"/>
                </a:cubicBezTo>
                <a:cubicBezTo>
                  <a:pt x="1174236" y="3400440"/>
                  <a:pt x="1133041" y="3376617"/>
                  <a:pt x="1127303" y="3363597"/>
                </a:cubicBezTo>
                <a:cubicBezTo>
                  <a:pt x="1119138" y="3356876"/>
                  <a:pt x="1108349" y="3354267"/>
                  <a:pt x="1106600" y="3342800"/>
                </a:cubicBezTo>
                <a:cubicBezTo>
                  <a:pt x="1102708" y="3327994"/>
                  <a:pt x="1068489" y="3328200"/>
                  <a:pt x="1075941" y="3317516"/>
                </a:cubicBezTo>
                <a:cubicBezTo>
                  <a:pt x="1051746" y="3317238"/>
                  <a:pt x="1040404" y="3284424"/>
                  <a:pt x="1023846" y="3268567"/>
                </a:cubicBezTo>
                <a:cubicBezTo>
                  <a:pt x="1004209" y="3270751"/>
                  <a:pt x="988831" y="3235330"/>
                  <a:pt x="950361" y="3210333"/>
                </a:cubicBezTo>
                <a:cubicBezTo>
                  <a:pt x="934045" y="3212630"/>
                  <a:pt x="927656" y="3201909"/>
                  <a:pt x="909146" y="3195772"/>
                </a:cubicBezTo>
                <a:lnTo>
                  <a:pt x="898985" y="3194052"/>
                </a:lnTo>
                <a:lnTo>
                  <a:pt x="896458" y="3190273"/>
                </a:lnTo>
                <a:cubicBezTo>
                  <a:pt x="891556" y="3181926"/>
                  <a:pt x="886333" y="3176266"/>
                  <a:pt x="873007" y="3174201"/>
                </a:cubicBezTo>
                <a:cubicBezTo>
                  <a:pt x="877726" y="3140418"/>
                  <a:pt x="869252" y="3147719"/>
                  <a:pt x="856450" y="3147801"/>
                </a:cubicBezTo>
                <a:lnTo>
                  <a:pt x="855030" y="3147383"/>
                </a:lnTo>
                <a:lnTo>
                  <a:pt x="855798" y="3142633"/>
                </a:lnTo>
                <a:lnTo>
                  <a:pt x="852829" y="3137647"/>
                </a:lnTo>
                <a:lnTo>
                  <a:pt x="840292" y="3128752"/>
                </a:lnTo>
                <a:lnTo>
                  <a:pt x="834846" y="3126186"/>
                </a:lnTo>
                <a:cubicBezTo>
                  <a:pt x="831366" y="3124127"/>
                  <a:pt x="829404" y="3122386"/>
                  <a:pt x="828431" y="3120773"/>
                </a:cubicBezTo>
                <a:cubicBezTo>
                  <a:pt x="828458" y="3120646"/>
                  <a:pt x="828482" y="3120520"/>
                  <a:pt x="828507" y="3120393"/>
                </a:cubicBezTo>
                <a:lnTo>
                  <a:pt x="787478" y="3096503"/>
                </a:lnTo>
                <a:cubicBezTo>
                  <a:pt x="792552" y="3075982"/>
                  <a:pt x="742352" y="3063183"/>
                  <a:pt x="770733" y="3040267"/>
                </a:cubicBezTo>
                <a:cubicBezTo>
                  <a:pt x="755962" y="3031810"/>
                  <a:pt x="738075" y="3036216"/>
                  <a:pt x="758471" y="3022675"/>
                </a:cubicBezTo>
                <a:cubicBezTo>
                  <a:pt x="754074" y="3019403"/>
                  <a:pt x="752868" y="3015788"/>
                  <a:pt x="753169" y="3011958"/>
                </a:cubicBezTo>
                <a:lnTo>
                  <a:pt x="720389" y="2992058"/>
                </a:lnTo>
                <a:lnTo>
                  <a:pt x="693774" y="2978192"/>
                </a:lnTo>
                <a:lnTo>
                  <a:pt x="682617" y="2971960"/>
                </a:lnTo>
                <a:lnTo>
                  <a:pt x="661696" y="2962380"/>
                </a:lnTo>
                <a:lnTo>
                  <a:pt x="660954" y="2960103"/>
                </a:lnTo>
                <a:lnTo>
                  <a:pt x="644772" y="2955275"/>
                </a:lnTo>
                <a:cubicBezTo>
                  <a:pt x="638919" y="2954406"/>
                  <a:pt x="593624" y="2935349"/>
                  <a:pt x="587450" y="2936828"/>
                </a:cubicBezTo>
                <a:cubicBezTo>
                  <a:pt x="482605" y="2916357"/>
                  <a:pt x="435841" y="2842764"/>
                  <a:pt x="374197" y="2801276"/>
                </a:cubicBezTo>
                <a:cubicBezTo>
                  <a:pt x="340817" y="2776697"/>
                  <a:pt x="318081" y="2783514"/>
                  <a:pt x="279112" y="2746510"/>
                </a:cubicBezTo>
                <a:lnTo>
                  <a:pt x="236046" y="2705179"/>
                </a:lnTo>
                <a:lnTo>
                  <a:pt x="122166" y="2632834"/>
                </a:lnTo>
                <a:cubicBezTo>
                  <a:pt x="122898" y="2619829"/>
                  <a:pt x="57711" y="2614637"/>
                  <a:pt x="67836" y="2607991"/>
                </a:cubicBezTo>
                <a:cubicBezTo>
                  <a:pt x="51123" y="2591143"/>
                  <a:pt x="20278" y="2561713"/>
                  <a:pt x="0" y="2537886"/>
                </a:cubicBezTo>
                <a:lnTo>
                  <a:pt x="213543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79CCFC00-0A22-43D7-A1D0-4DF0B12D8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9486" y="5924550"/>
            <a:ext cx="8452514" cy="933450"/>
          </a:xfrm>
          <a:custGeom>
            <a:avLst/>
            <a:gdLst>
              <a:gd name="connsiteX0" fmla="*/ 6654912 w 8452514"/>
              <a:gd name="connsiteY0" fmla="*/ 0 h 1122016"/>
              <a:gd name="connsiteX1" fmla="*/ 6668194 w 8452514"/>
              <a:gd name="connsiteY1" fmla="*/ 5671 h 1122016"/>
              <a:gd name="connsiteX2" fmla="*/ 6703031 w 8452514"/>
              <a:gd name="connsiteY2" fmla="*/ 11087 h 1122016"/>
              <a:gd name="connsiteX3" fmla="*/ 6766081 w 8452514"/>
              <a:gd name="connsiteY3" fmla="*/ 34291 h 1122016"/>
              <a:gd name="connsiteX4" fmla="*/ 6802760 w 8452514"/>
              <a:gd name="connsiteY4" fmla="*/ 44877 h 1122016"/>
              <a:gd name="connsiteX5" fmla="*/ 6827981 w 8452514"/>
              <a:gd name="connsiteY5" fmla="*/ 55269 h 1122016"/>
              <a:gd name="connsiteX6" fmla="*/ 6900076 w 8452514"/>
              <a:gd name="connsiteY6" fmla="*/ 67256 h 1122016"/>
              <a:gd name="connsiteX7" fmla="*/ 7022888 w 8452514"/>
              <a:gd name="connsiteY7" fmla="*/ 81079 h 1122016"/>
              <a:gd name="connsiteX8" fmla="*/ 7048222 w 8452514"/>
              <a:gd name="connsiteY8" fmla="*/ 85358 h 1122016"/>
              <a:gd name="connsiteX9" fmla="*/ 7068261 w 8452514"/>
              <a:gd name="connsiteY9" fmla="*/ 101065 h 1122016"/>
              <a:gd name="connsiteX10" fmla="*/ 7081677 w 8452514"/>
              <a:gd name="connsiteY10" fmla="*/ 104270 h 1122016"/>
              <a:gd name="connsiteX11" fmla="*/ 7084571 w 8452514"/>
              <a:gd name="connsiteY11" fmla="*/ 106233 h 1122016"/>
              <a:gd name="connsiteX12" fmla="*/ 7101842 w 8452514"/>
              <a:gd name="connsiteY12" fmla="*/ 116379 h 1122016"/>
              <a:gd name="connsiteX13" fmla="*/ 7155465 w 8452514"/>
              <a:gd name="connsiteY13" fmla="*/ 110464 h 1122016"/>
              <a:gd name="connsiteX14" fmla="*/ 7207658 w 8452514"/>
              <a:gd name="connsiteY14" fmla="*/ 125870 h 1122016"/>
              <a:gd name="connsiteX15" fmla="*/ 7377573 w 8452514"/>
              <a:gd name="connsiteY15" fmla="*/ 170332 h 1122016"/>
              <a:gd name="connsiteX16" fmla="*/ 7532026 w 8452514"/>
              <a:gd name="connsiteY16" fmla="*/ 192244 h 1122016"/>
              <a:gd name="connsiteX17" fmla="*/ 7841217 w 8452514"/>
              <a:gd name="connsiteY17" fmla="*/ 207538 h 1122016"/>
              <a:gd name="connsiteX18" fmla="*/ 7857607 w 8452514"/>
              <a:gd name="connsiteY18" fmla="*/ 200838 h 1122016"/>
              <a:gd name="connsiteX19" fmla="*/ 7874959 w 8452514"/>
              <a:gd name="connsiteY19" fmla="*/ 198448 h 1122016"/>
              <a:gd name="connsiteX20" fmla="*/ 7876749 w 8452514"/>
              <a:gd name="connsiteY20" fmla="*/ 199701 h 1122016"/>
              <a:gd name="connsiteX21" fmla="*/ 7895929 w 8452514"/>
              <a:gd name="connsiteY21" fmla="*/ 201515 h 1122016"/>
              <a:gd name="connsiteX22" fmla="*/ 7900797 w 8452514"/>
              <a:gd name="connsiteY22" fmla="*/ 198823 h 1122016"/>
              <a:gd name="connsiteX23" fmla="*/ 7914166 w 8452514"/>
              <a:gd name="connsiteY23" fmla="*/ 199099 h 1122016"/>
              <a:gd name="connsiteX24" fmla="*/ 7941068 w 8452514"/>
              <a:gd name="connsiteY24" fmla="*/ 197034 h 1122016"/>
              <a:gd name="connsiteX25" fmla="*/ 7945571 w 8452514"/>
              <a:gd name="connsiteY25" fmla="*/ 199095 h 1122016"/>
              <a:gd name="connsiteX26" fmla="*/ 7985320 w 8452514"/>
              <a:gd name="connsiteY26" fmla="*/ 199790 h 1122016"/>
              <a:gd name="connsiteX27" fmla="*/ 7985616 w 8452514"/>
              <a:gd name="connsiteY27" fmla="*/ 200960 h 1122016"/>
              <a:gd name="connsiteX28" fmla="*/ 7995720 w 8452514"/>
              <a:gd name="connsiteY28" fmla="*/ 206231 h 1122016"/>
              <a:gd name="connsiteX29" fmla="*/ 8015608 w 8452514"/>
              <a:gd name="connsiteY29" fmla="*/ 213654 h 1122016"/>
              <a:gd name="connsiteX30" fmla="*/ 8058349 w 8452514"/>
              <a:gd name="connsiteY30" fmla="*/ 245140 h 1122016"/>
              <a:gd name="connsiteX31" fmla="*/ 8107979 w 8452514"/>
              <a:gd name="connsiteY31" fmla="*/ 246800 h 1122016"/>
              <a:gd name="connsiteX32" fmla="*/ 8108093 w 8452514"/>
              <a:gd name="connsiteY32" fmla="*/ 247078 h 1122016"/>
              <a:gd name="connsiteX33" fmla="*/ 8116664 w 8452514"/>
              <a:gd name="connsiteY33" fmla="*/ 248449 h 1122016"/>
              <a:gd name="connsiteX34" fmla="*/ 8122959 w 8452514"/>
              <a:gd name="connsiteY34" fmla="*/ 248269 h 1122016"/>
              <a:gd name="connsiteX35" fmla="*/ 8138896 w 8452514"/>
              <a:gd name="connsiteY35" fmla="*/ 249833 h 1122016"/>
              <a:gd name="connsiteX36" fmla="*/ 8144062 w 8452514"/>
              <a:gd name="connsiteY36" fmla="*/ 252112 h 1122016"/>
              <a:gd name="connsiteX37" fmla="*/ 8145647 w 8452514"/>
              <a:gd name="connsiteY37" fmla="*/ 255525 h 1122016"/>
              <a:gd name="connsiteX38" fmla="*/ 8147167 w 8452514"/>
              <a:gd name="connsiteY38" fmla="*/ 255312 h 1122016"/>
              <a:gd name="connsiteX39" fmla="*/ 8175302 w 8452514"/>
              <a:gd name="connsiteY39" fmla="*/ 267089 h 1122016"/>
              <a:gd name="connsiteX40" fmla="*/ 8240382 w 8452514"/>
              <a:gd name="connsiteY40" fmla="*/ 283540 h 1122016"/>
              <a:gd name="connsiteX41" fmla="*/ 8278408 w 8452514"/>
              <a:gd name="connsiteY41" fmla="*/ 288929 h 1122016"/>
              <a:gd name="connsiteX42" fmla="*/ 8381742 w 8452514"/>
              <a:gd name="connsiteY42" fmla="*/ 308101 h 1122016"/>
              <a:gd name="connsiteX43" fmla="*/ 8452514 w 8452514"/>
              <a:gd name="connsiteY43" fmla="*/ 320747 h 1122016"/>
              <a:gd name="connsiteX44" fmla="*/ 8452514 w 8452514"/>
              <a:gd name="connsiteY44" fmla="*/ 1122016 h 1122016"/>
              <a:gd name="connsiteX45" fmla="*/ 0 w 8452514"/>
              <a:gd name="connsiteY45" fmla="*/ 1122016 h 1122016"/>
              <a:gd name="connsiteX46" fmla="*/ 29095 w 8452514"/>
              <a:gd name="connsiteY46" fmla="*/ 1104207 h 1122016"/>
              <a:gd name="connsiteX47" fmla="*/ 190847 w 8452514"/>
              <a:gd name="connsiteY47" fmla="*/ 1040583 h 1122016"/>
              <a:gd name="connsiteX48" fmla="*/ 259175 w 8452514"/>
              <a:gd name="connsiteY48" fmla="*/ 1032812 h 1122016"/>
              <a:gd name="connsiteX49" fmla="*/ 338173 w 8452514"/>
              <a:gd name="connsiteY49" fmla="*/ 994605 h 1122016"/>
              <a:gd name="connsiteX50" fmla="*/ 478721 w 8452514"/>
              <a:gd name="connsiteY50" fmla="*/ 983719 h 1122016"/>
              <a:gd name="connsiteX51" fmla="*/ 587681 w 8452514"/>
              <a:gd name="connsiteY51" fmla="*/ 917544 h 1122016"/>
              <a:gd name="connsiteX52" fmla="*/ 693168 w 8452514"/>
              <a:gd name="connsiteY52" fmla="*/ 903672 h 1122016"/>
              <a:gd name="connsiteX53" fmla="*/ 843764 w 8452514"/>
              <a:gd name="connsiteY53" fmla="*/ 843595 h 1122016"/>
              <a:gd name="connsiteX54" fmla="*/ 955276 w 8452514"/>
              <a:gd name="connsiteY54" fmla="*/ 808395 h 1122016"/>
              <a:gd name="connsiteX55" fmla="*/ 1043109 w 8452514"/>
              <a:gd name="connsiteY55" fmla="*/ 713209 h 1122016"/>
              <a:gd name="connsiteX56" fmla="*/ 1154027 w 8452514"/>
              <a:gd name="connsiteY56" fmla="*/ 681725 h 1122016"/>
              <a:gd name="connsiteX57" fmla="*/ 1196585 w 8452514"/>
              <a:gd name="connsiteY57" fmla="*/ 679340 h 1122016"/>
              <a:gd name="connsiteX58" fmla="*/ 1272350 w 8452514"/>
              <a:gd name="connsiteY58" fmla="*/ 682243 h 1122016"/>
              <a:gd name="connsiteX59" fmla="*/ 1373088 w 8452514"/>
              <a:gd name="connsiteY59" fmla="*/ 662319 h 1122016"/>
              <a:gd name="connsiteX60" fmla="*/ 1417982 w 8452514"/>
              <a:gd name="connsiteY60" fmla="*/ 675167 h 1122016"/>
              <a:gd name="connsiteX61" fmla="*/ 1473480 w 8452514"/>
              <a:gd name="connsiteY61" fmla="*/ 676093 h 1122016"/>
              <a:gd name="connsiteX62" fmla="*/ 1506656 w 8452514"/>
              <a:gd name="connsiteY62" fmla="*/ 676828 h 1122016"/>
              <a:gd name="connsiteX63" fmla="*/ 1596230 w 8452514"/>
              <a:gd name="connsiteY63" fmla="*/ 664992 h 1122016"/>
              <a:gd name="connsiteX64" fmla="*/ 1747790 w 8452514"/>
              <a:gd name="connsiteY64" fmla="*/ 611651 h 1122016"/>
              <a:gd name="connsiteX65" fmla="*/ 1793507 w 8452514"/>
              <a:gd name="connsiteY65" fmla="*/ 605163 h 1122016"/>
              <a:gd name="connsiteX66" fmla="*/ 1800606 w 8452514"/>
              <a:gd name="connsiteY66" fmla="*/ 608935 h 1122016"/>
              <a:gd name="connsiteX67" fmla="*/ 1861969 w 8452514"/>
              <a:gd name="connsiteY67" fmla="*/ 581576 h 1122016"/>
              <a:gd name="connsiteX68" fmla="*/ 1955692 w 8452514"/>
              <a:gd name="connsiteY68" fmla="*/ 578902 h 1122016"/>
              <a:gd name="connsiteX69" fmla="*/ 2027065 w 8452514"/>
              <a:gd name="connsiteY69" fmla="*/ 582876 h 1122016"/>
              <a:gd name="connsiteX70" fmla="*/ 2066803 w 8452514"/>
              <a:gd name="connsiteY70" fmla="*/ 582516 h 1122016"/>
              <a:gd name="connsiteX71" fmla="*/ 2096032 w 8452514"/>
              <a:gd name="connsiteY71" fmla="*/ 585125 h 1122016"/>
              <a:gd name="connsiteX72" fmla="*/ 2168733 w 8452514"/>
              <a:gd name="connsiteY72" fmla="*/ 576324 h 1122016"/>
              <a:gd name="connsiteX73" fmla="*/ 2288526 w 8452514"/>
              <a:gd name="connsiteY73" fmla="*/ 555279 h 1122016"/>
              <a:gd name="connsiteX74" fmla="*/ 2314114 w 8452514"/>
              <a:gd name="connsiteY74" fmla="*/ 552249 h 1122016"/>
              <a:gd name="connsiteX75" fmla="*/ 2336438 w 8452514"/>
              <a:gd name="connsiteY75" fmla="*/ 555404 h 1122016"/>
              <a:gd name="connsiteX76" fmla="*/ 2341906 w 8452514"/>
              <a:gd name="connsiteY76" fmla="*/ 561156 h 1122016"/>
              <a:gd name="connsiteX77" fmla="*/ 2356031 w 8452514"/>
              <a:gd name="connsiteY77" fmla="*/ 560413 h 1122016"/>
              <a:gd name="connsiteX78" fmla="*/ 2359859 w 8452514"/>
              <a:gd name="connsiteY78" fmla="*/ 561420 h 1122016"/>
              <a:gd name="connsiteX79" fmla="*/ 2381733 w 8452514"/>
              <a:gd name="connsiteY79" fmla="*/ 565985 h 1122016"/>
              <a:gd name="connsiteX80" fmla="*/ 2426712 w 8452514"/>
              <a:gd name="connsiteY80" fmla="*/ 545831 h 1122016"/>
              <a:gd name="connsiteX81" fmla="*/ 2483467 w 8452514"/>
              <a:gd name="connsiteY81" fmla="*/ 545633 h 1122016"/>
              <a:gd name="connsiteX82" fmla="*/ 2730488 w 8452514"/>
              <a:gd name="connsiteY82" fmla="*/ 524814 h 1122016"/>
              <a:gd name="connsiteX83" fmla="*/ 2818172 w 8452514"/>
              <a:gd name="connsiteY83" fmla="*/ 517453 h 1122016"/>
              <a:gd name="connsiteX84" fmla="*/ 2946749 w 8452514"/>
              <a:gd name="connsiteY84" fmla="*/ 462124 h 1122016"/>
              <a:gd name="connsiteX85" fmla="*/ 3107810 w 8452514"/>
              <a:gd name="connsiteY85" fmla="*/ 446574 h 1122016"/>
              <a:gd name="connsiteX86" fmla="*/ 3118560 w 8452514"/>
              <a:gd name="connsiteY86" fmla="*/ 435924 h 1122016"/>
              <a:gd name="connsiteX87" fmla="*/ 3132824 w 8452514"/>
              <a:gd name="connsiteY87" fmla="*/ 428967 h 1122016"/>
              <a:gd name="connsiteX88" fmla="*/ 3135215 w 8452514"/>
              <a:gd name="connsiteY88" fmla="*/ 429625 h 1122016"/>
              <a:gd name="connsiteX89" fmla="*/ 3153710 w 8452514"/>
              <a:gd name="connsiteY89" fmla="*/ 426021 h 1122016"/>
              <a:gd name="connsiteX90" fmla="*/ 3156473 w 8452514"/>
              <a:gd name="connsiteY90" fmla="*/ 422214 h 1122016"/>
              <a:gd name="connsiteX91" fmla="*/ 3168762 w 8452514"/>
              <a:gd name="connsiteY91" fmla="*/ 418797 h 1122016"/>
              <a:gd name="connsiteX92" fmla="*/ 3191879 w 8452514"/>
              <a:gd name="connsiteY92" fmla="*/ 409514 h 1122016"/>
              <a:gd name="connsiteX93" fmla="*/ 3197224 w 8452514"/>
              <a:gd name="connsiteY93" fmla="*/ 410168 h 1122016"/>
              <a:gd name="connsiteX94" fmla="*/ 3233678 w 8452514"/>
              <a:gd name="connsiteY94" fmla="*/ 399890 h 1122016"/>
              <a:gd name="connsiteX95" fmla="*/ 3234667 w 8452514"/>
              <a:gd name="connsiteY95" fmla="*/ 400883 h 1122016"/>
              <a:gd name="connsiteX96" fmla="*/ 3247057 w 8452514"/>
              <a:gd name="connsiteY96" fmla="*/ 402943 h 1122016"/>
              <a:gd name="connsiteX97" fmla="*/ 3269633 w 8452514"/>
              <a:gd name="connsiteY97" fmla="*/ 404292 h 1122016"/>
              <a:gd name="connsiteX98" fmla="*/ 3327677 w 8452514"/>
              <a:gd name="connsiteY98" fmla="*/ 421442 h 1122016"/>
              <a:gd name="connsiteX99" fmla="*/ 3365739 w 8452514"/>
              <a:gd name="connsiteY99" fmla="*/ 410853 h 1122016"/>
              <a:gd name="connsiteX100" fmla="*/ 3373681 w 8452514"/>
              <a:gd name="connsiteY100" fmla="*/ 409336 h 1122016"/>
              <a:gd name="connsiteX101" fmla="*/ 3373956 w 8452514"/>
              <a:gd name="connsiteY101" fmla="*/ 409560 h 1122016"/>
              <a:gd name="connsiteX102" fmla="*/ 3382564 w 8452514"/>
              <a:gd name="connsiteY102" fmla="*/ 408465 h 1122016"/>
              <a:gd name="connsiteX103" fmla="*/ 3388161 w 8452514"/>
              <a:gd name="connsiteY103" fmla="*/ 406571 h 1122016"/>
              <a:gd name="connsiteX104" fmla="*/ 3403567 w 8452514"/>
              <a:gd name="connsiteY104" fmla="*/ 403628 h 1122016"/>
              <a:gd name="connsiteX105" fmla="*/ 3409644 w 8452514"/>
              <a:gd name="connsiteY105" fmla="*/ 404301 h 1122016"/>
              <a:gd name="connsiteX106" fmla="*/ 3413172 w 8452514"/>
              <a:gd name="connsiteY106" fmla="*/ 406997 h 1122016"/>
              <a:gd name="connsiteX107" fmla="*/ 3414420 w 8452514"/>
              <a:gd name="connsiteY107" fmla="*/ 406385 h 1122016"/>
              <a:gd name="connsiteX108" fmla="*/ 3447142 w 8452514"/>
              <a:gd name="connsiteY108" fmla="*/ 409463 h 1122016"/>
              <a:gd name="connsiteX109" fmla="*/ 3516218 w 8452514"/>
              <a:gd name="connsiteY109" fmla="*/ 406684 h 1122016"/>
              <a:gd name="connsiteX110" fmla="*/ 3553990 w 8452514"/>
              <a:gd name="connsiteY110" fmla="*/ 401187 h 1122016"/>
              <a:gd name="connsiteX111" fmla="*/ 3659408 w 8452514"/>
              <a:gd name="connsiteY111" fmla="*/ 390399 h 1122016"/>
              <a:gd name="connsiteX112" fmla="*/ 3766707 w 8452514"/>
              <a:gd name="connsiteY112" fmla="*/ 382817 h 1122016"/>
              <a:gd name="connsiteX113" fmla="*/ 3828637 w 8452514"/>
              <a:gd name="connsiteY113" fmla="*/ 397240 h 1122016"/>
              <a:gd name="connsiteX114" fmla="*/ 3834801 w 8452514"/>
              <a:gd name="connsiteY114" fmla="*/ 396850 h 1122016"/>
              <a:gd name="connsiteX115" fmla="*/ 3848455 w 8452514"/>
              <a:gd name="connsiteY115" fmla="*/ 391402 h 1122016"/>
              <a:gd name="connsiteX116" fmla="*/ 3853068 w 8452514"/>
              <a:gd name="connsiteY116" fmla="*/ 388632 h 1122016"/>
              <a:gd name="connsiteX117" fmla="*/ 3860928 w 8452514"/>
              <a:gd name="connsiteY117" fmla="*/ 386115 h 1122016"/>
              <a:gd name="connsiteX118" fmla="*/ 3861288 w 8452514"/>
              <a:gd name="connsiteY118" fmla="*/ 386283 h 1122016"/>
              <a:gd name="connsiteX119" fmla="*/ 3868330 w 8452514"/>
              <a:gd name="connsiteY119" fmla="*/ 383474 h 1122016"/>
              <a:gd name="connsiteX120" fmla="*/ 3900661 w 8452514"/>
              <a:gd name="connsiteY120" fmla="*/ 366829 h 1122016"/>
              <a:gd name="connsiteX121" fmla="*/ 3964044 w 8452514"/>
              <a:gd name="connsiteY121" fmla="*/ 373399 h 1122016"/>
              <a:gd name="connsiteX122" fmla="*/ 3986447 w 8452514"/>
              <a:gd name="connsiteY122" fmla="*/ 370849 h 1122016"/>
              <a:gd name="connsiteX123" fmla="*/ 3999298 w 8452514"/>
              <a:gd name="connsiteY123" fmla="*/ 370714 h 1122016"/>
              <a:gd name="connsiteX124" fmla="*/ 4000673 w 8452514"/>
              <a:gd name="connsiteY124" fmla="*/ 371500 h 1122016"/>
              <a:gd name="connsiteX125" fmla="*/ 4031584 w 8452514"/>
              <a:gd name="connsiteY125" fmla="*/ 355427 h 1122016"/>
              <a:gd name="connsiteX126" fmla="*/ 4037028 w 8452514"/>
              <a:gd name="connsiteY126" fmla="*/ 355143 h 1122016"/>
              <a:gd name="connsiteX127" fmla="*/ 4195202 w 8452514"/>
              <a:gd name="connsiteY127" fmla="*/ 304641 h 1122016"/>
              <a:gd name="connsiteX128" fmla="*/ 4283222 w 8452514"/>
              <a:gd name="connsiteY128" fmla="*/ 305842 h 1122016"/>
              <a:gd name="connsiteX129" fmla="*/ 4352940 w 8452514"/>
              <a:gd name="connsiteY129" fmla="*/ 291189 h 1122016"/>
              <a:gd name="connsiteX130" fmla="*/ 4432055 w 8452514"/>
              <a:gd name="connsiteY130" fmla="*/ 268348 h 1122016"/>
              <a:gd name="connsiteX131" fmla="*/ 4530958 w 8452514"/>
              <a:gd name="connsiteY131" fmla="*/ 243206 h 1122016"/>
              <a:gd name="connsiteX132" fmla="*/ 4659004 w 8452514"/>
              <a:gd name="connsiteY132" fmla="*/ 220075 h 1122016"/>
              <a:gd name="connsiteX133" fmla="*/ 4762824 w 8452514"/>
              <a:gd name="connsiteY133" fmla="*/ 202126 h 1122016"/>
              <a:gd name="connsiteX134" fmla="*/ 4770993 w 8452514"/>
              <a:gd name="connsiteY134" fmla="*/ 203195 h 1122016"/>
              <a:gd name="connsiteX135" fmla="*/ 4791924 w 8452514"/>
              <a:gd name="connsiteY135" fmla="*/ 199751 h 1122016"/>
              <a:gd name="connsiteX136" fmla="*/ 4799568 w 8452514"/>
              <a:gd name="connsiteY136" fmla="*/ 197405 h 1122016"/>
              <a:gd name="connsiteX137" fmla="*/ 4811239 w 8452514"/>
              <a:gd name="connsiteY137" fmla="*/ 196207 h 1122016"/>
              <a:gd name="connsiteX138" fmla="*/ 4811598 w 8452514"/>
              <a:gd name="connsiteY138" fmla="*/ 196513 h 1122016"/>
              <a:gd name="connsiteX139" fmla="*/ 4822388 w 8452514"/>
              <a:gd name="connsiteY139" fmla="*/ 194737 h 1122016"/>
              <a:gd name="connsiteX140" fmla="*/ 4874260 w 8452514"/>
              <a:gd name="connsiteY140" fmla="*/ 181824 h 1122016"/>
              <a:gd name="connsiteX141" fmla="*/ 4951765 w 8452514"/>
              <a:gd name="connsiteY141" fmla="*/ 206263 h 1122016"/>
              <a:gd name="connsiteX142" fmla="*/ 4982166 w 8452514"/>
              <a:gd name="connsiteY142" fmla="*/ 208715 h 1122016"/>
              <a:gd name="connsiteX143" fmla="*/ 4998789 w 8452514"/>
              <a:gd name="connsiteY143" fmla="*/ 211810 h 1122016"/>
              <a:gd name="connsiteX144" fmla="*/ 5000070 w 8452514"/>
              <a:gd name="connsiteY144" fmla="*/ 213155 h 1122016"/>
              <a:gd name="connsiteX145" fmla="*/ 5049762 w 8452514"/>
              <a:gd name="connsiteY145" fmla="*/ 200608 h 1122016"/>
              <a:gd name="connsiteX146" fmla="*/ 5056942 w 8452514"/>
              <a:gd name="connsiteY146" fmla="*/ 201631 h 1122016"/>
              <a:gd name="connsiteX147" fmla="*/ 5088587 w 8452514"/>
              <a:gd name="connsiteY147" fmla="*/ 190012 h 1122016"/>
              <a:gd name="connsiteX148" fmla="*/ 5105332 w 8452514"/>
              <a:gd name="connsiteY148" fmla="*/ 185844 h 1122016"/>
              <a:gd name="connsiteX149" fmla="*/ 5109244 w 8452514"/>
              <a:gd name="connsiteY149" fmla="*/ 180881 h 1122016"/>
              <a:gd name="connsiteX150" fmla="*/ 5293942 w 8452514"/>
              <a:gd name="connsiteY150" fmla="*/ 169230 h 1122016"/>
              <a:gd name="connsiteX151" fmla="*/ 5440203 w 8452514"/>
              <a:gd name="connsiteY151" fmla="*/ 138544 h 1122016"/>
              <a:gd name="connsiteX152" fmla="*/ 5647062 w 8452514"/>
              <a:gd name="connsiteY152" fmla="*/ 118578 h 1122016"/>
              <a:gd name="connsiteX153" fmla="*/ 5812718 w 8452514"/>
              <a:gd name="connsiteY153" fmla="*/ 92233 h 1122016"/>
              <a:gd name="connsiteX154" fmla="*/ 6019477 w 8452514"/>
              <a:gd name="connsiteY154" fmla="*/ 42114 h 1122016"/>
              <a:gd name="connsiteX155" fmla="*/ 6096074 w 8452514"/>
              <a:gd name="connsiteY155" fmla="*/ 43522 h 1122016"/>
              <a:gd name="connsiteX156" fmla="*/ 6157746 w 8452514"/>
              <a:gd name="connsiteY156" fmla="*/ 18141 h 1122016"/>
              <a:gd name="connsiteX157" fmla="*/ 6187045 w 8452514"/>
              <a:gd name="connsiteY157" fmla="*/ 24835 h 1122016"/>
              <a:gd name="connsiteX158" fmla="*/ 6192159 w 8452514"/>
              <a:gd name="connsiteY158" fmla="*/ 26281 h 1122016"/>
              <a:gd name="connsiteX159" fmla="*/ 6211258 w 8452514"/>
              <a:gd name="connsiteY159" fmla="*/ 25713 h 1122016"/>
              <a:gd name="connsiteX160" fmla="*/ 6218358 w 8452514"/>
              <a:gd name="connsiteY160" fmla="*/ 33497 h 1122016"/>
              <a:gd name="connsiteX161" fmla="*/ 6248333 w 8452514"/>
              <a:gd name="connsiteY161" fmla="*/ 38336 h 1122016"/>
              <a:gd name="connsiteX162" fmla="*/ 6283010 w 8452514"/>
              <a:gd name="connsiteY162" fmla="*/ 35073 h 1122016"/>
              <a:gd name="connsiteX163" fmla="*/ 6445681 w 8452514"/>
              <a:gd name="connsiteY163" fmla="*/ 10713 h 1122016"/>
              <a:gd name="connsiteX164" fmla="*/ 6583533 w 8452514"/>
              <a:gd name="connsiteY164" fmla="*/ 5508 h 1122016"/>
              <a:gd name="connsiteX165" fmla="*/ 6637168 w 8452514"/>
              <a:gd name="connsiteY165" fmla="*/ 6203 h 112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452514" h="1122016">
                <a:moveTo>
                  <a:pt x="6654912" y="0"/>
                </a:moveTo>
                <a:lnTo>
                  <a:pt x="6668194" y="5671"/>
                </a:lnTo>
                <a:cubicBezTo>
                  <a:pt x="6681790" y="11724"/>
                  <a:pt x="6692395" y="15696"/>
                  <a:pt x="6703031" y="11087"/>
                </a:cubicBezTo>
                <a:lnTo>
                  <a:pt x="6766081" y="34291"/>
                </a:lnTo>
                <a:cubicBezTo>
                  <a:pt x="6759198" y="46371"/>
                  <a:pt x="6796705" y="33436"/>
                  <a:pt x="6802760" y="44877"/>
                </a:cubicBezTo>
                <a:cubicBezTo>
                  <a:pt x="6806063" y="54209"/>
                  <a:pt x="6818210" y="52459"/>
                  <a:pt x="6827981" y="55269"/>
                </a:cubicBezTo>
                <a:cubicBezTo>
                  <a:pt x="6835842" y="64466"/>
                  <a:pt x="6883904" y="69854"/>
                  <a:pt x="6900076" y="67256"/>
                </a:cubicBezTo>
                <a:cubicBezTo>
                  <a:pt x="6944944" y="54222"/>
                  <a:pt x="6986894" y="90496"/>
                  <a:pt x="7022888" y="81079"/>
                </a:cubicBezTo>
                <a:cubicBezTo>
                  <a:pt x="7032650" y="81284"/>
                  <a:pt x="7040923" y="82889"/>
                  <a:pt x="7048222" y="85358"/>
                </a:cubicBezTo>
                <a:lnTo>
                  <a:pt x="7068261" y="101065"/>
                </a:lnTo>
                <a:lnTo>
                  <a:pt x="7081677" y="104270"/>
                </a:lnTo>
                <a:lnTo>
                  <a:pt x="7084571" y="106233"/>
                </a:lnTo>
                <a:cubicBezTo>
                  <a:pt x="7090079" y="110007"/>
                  <a:pt x="7095664" y="113566"/>
                  <a:pt x="7101842" y="116379"/>
                </a:cubicBezTo>
                <a:cubicBezTo>
                  <a:pt x="7114527" y="89833"/>
                  <a:pt x="7156480" y="135914"/>
                  <a:pt x="7155465" y="110464"/>
                </a:cubicBezTo>
                <a:cubicBezTo>
                  <a:pt x="7191616" y="121293"/>
                  <a:pt x="7181164" y="94229"/>
                  <a:pt x="7207658" y="125870"/>
                </a:cubicBezTo>
                <a:cubicBezTo>
                  <a:pt x="7279188" y="125769"/>
                  <a:pt x="7308720" y="184498"/>
                  <a:pt x="7377573" y="170332"/>
                </a:cubicBezTo>
                <a:cubicBezTo>
                  <a:pt x="7431634" y="181395"/>
                  <a:pt x="7489161" y="187485"/>
                  <a:pt x="7532026" y="192244"/>
                </a:cubicBezTo>
                <a:cubicBezTo>
                  <a:pt x="7609299" y="198446"/>
                  <a:pt x="7786953" y="206106"/>
                  <a:pt x="7841217" y="207538"/>
                </a:cubicBezTo>
                <a:cubicBezTo>
                  <a:pt x="7846231" y="204425"/>
                  <a:pt x="7851755" y="202284"/>
                  <a:pt x="7857607" y="200838"/>
                </a:cubicBezTo>
                <a:lnTo>
                  <a:pt x="7874959" y="198448"/>
                </a:lnTo>
                <a:lnTo>
                  <a:pt x="7876749" y="199701"/>
                </a:lnTo>
                <a:cubicBezTo>
                  <a:pt x="7885389" y="202863"/>
                  <a:pt x="7891276" y="202884"/>
                  <a:pt x="7895929" y="201515"/>
                </a:cubicBezTo>
                <a:lnTo>
                  <a:pt x="7900797" y="198823"/>
                </a:lnTo>
                <a:lnTo>
                  <a:pt x="7914166" y="199099"/>
                </a:lnTo>
                <a:lnTo>
                  <a:pt x="7941068" y="197034"/>
                </a:lnTo>
                <a:lnTo>
                  <a:pt x="7945571" y="199095"/>
                </a:lnTo>
                <a:lnTo>
                  <a:pt x="7985320" y="199790"/>
                </a:lnTo>
                <a:lnTo>
                  <a:pt x="7985616" y="200960"/>
                </a:lnTo>
                <a:cubicBezTo>
                  <a:pt x="7987189" y="203602"/>
                  <a:pt x="7990057" y="205581"/>
                  <a:pt x="7995720" y="206231"/>
                </a:cubicBezTo>
                <a:cubicBezTo>
                  <a:pt x="7983343" y="222251"/>
                  <a:pt x="7997810" y="213152"/>
                  <a:pt x="8015608" y="213654"/>
                </a:cubicBezTo>
                <a:cubicBezTo>
                  <a:pt x="8000355" y="238646"/>
                  <a:pt x="8053132" y="229787"/>
                  <a:pt x="8058349" y="245140"/>
                </a:cubicBezTo>
                <a:lnTo>
                  <a:pt x="8107979" y="246800"/>
                </a:lnTo>
                <a:cubicBezTo>
                  <a:pt x="8108017" y="246893"/>
                  <a:pt x="8108056" y="246985"/>
                  <a:pt x="8108093" y="247078"/>
                </a:cubicBezTo>
                <a:cubicBezTo>
                  <a:pt x="8109775" y="247811"/>
                  <a:pt x="8112438" y="248287"/>
                  <a:pt x="8116664" y="248449"/>
                </a:cubicBezTo>
                <a:lnTo>
                  <a:pt x="8122959" y="248269"/>
                </a:lnTo>
                <a:lnTo>
                  <a:pt x="8138896" y="249833"/>
                </a:lnTo>
                <a:lnTo>
                  <a:pt x="8144062" y="252112"/>
                </a:lnTo>
                <a:lnTo>
                  <a:pt x="8145647" y="255525"/>
                </a:lnTo>
                <a:lnTo>
                  <a:pt x="8147167" y="255312"/>
                </a:lnTo>
                <a:cubicBezTo>
                  <a:pt x="8159007" y="250835"/>
                  <a:pt x="8163340" y="243069"/>
                  <a:pt x="8175302" y="267089"/>
                </a:cubicBezTo>
                <a:cubicBezTo>
                  <a:pt x="8202031" y="260619"/>
                  <a:pt x="8205643" y="274876"/>
                  <a:pt x="8240382" y="283540"/>
                </a:cubicBezTo>
                <a:cubicBezTo>
                  <a:pt x="8256037" y="276420"/>
                  <a:pt x="8267552" y="280817"/>
                  <a:pt x="8278408" y="288929"/>
                </a:cubicBezTo>
                <a:cubicBezTo>
                  <a:pt x="8313147" y="288593"/>
                  <a:pt x="8343424" y="301587"/>
                  <a:pt x="8381742" y="308101"/>
                </a:cubicBezTo>
                <a:lnTo>
                  <a:pt x="8452514" y="320747"/>
                </a:lnTo>
                <a:lnTo>
                  <a:pt x="8452514" y="1122016"/>
                </a:lnTo>
                <a:lnTo>
                  <a:pt x="0" y="1122016"/>
                </a:lnTo>
                <a:lnTo>
                  <a:pt x="29095" y="1104207"/>
                </a:lnTo>
                <a:lnTo>
                  <a:pt x="190847" y="1040583"/>
                </a:lnTo>
                <a:cubicBezTo>
                  <a:pt x="216572" y="1038275"/>
                  <a:pt x="228001" y="1009199"/>
                  <a:pt x="259175" y="1032812"/>
                </a:cubicBezTo>
                <a:cubicBezTo>
                  <a:pt x="272925" y="1024743"/>
                  <a:pt x="330583" y="1018660"/>
                  <a:pt x="338173" y="994605"/>
                </a:cubicBezTo>
                <a:cubicBezTo>
                  <a:pt x="379945" y="999294"/>
                  <a:pt x="440996" y="973858"/>
                  <a:pt x="478721" y="983719"/>
                </a:cubicBezTo>
                <a:cubicBezTo>
                  <a:pt x="525376" y="965411"/>
                  <a:pt x="551939" y="930885"/>
                  <a:pt x="587681" y="917544"/>
                </a:cubicBezTo>
                <a:cubicBezTo>
                  <a:pt x="623421" y="904203"/>
                  <a:pt x="650488" y="915997"/>
                  <a:pt x="693168" y="903672"/>
                </a:cubicBezTo>
                <a:cubicBezTo>
                  <a:pt x="735849" y="891347"/>
                  <a:pt x="800079" y="858250"/>
                  <a:pt x="843764" y="843595"/>
                </a:cubicBezTo>
                <a:cubicBezTo>
                  <a:pt x="881354" y="837691"/>
                  <a:pt x="916698" y="834302"/>
                  <a:pt x="955276" y="808395"/>
                </a:cubicBezTo>
                <a:cubicBezTo>
                  <a:pt x="1001552" y="806858"/>
                  <a:pt x="1000312" y="728357"/>
                  <a:pt x="1043109" y="713209"/>
                </a:cubicBezTo>
                <a:cubicBezTo>
                  <a:pt x="1086436" y="711853"/>
                  <a:pt x="1117273" y="688988"/>
                  <a:pt x="1154027" y="681725"/>
                </a:cubicBezTo>
                <a:cubicBezTo>
                  <a:pt x="1168837" y="687399"/>
                  <a:pt x="1182845" y="689349"/>
                  <a:pt x="1196585" y="679340"/>
                </a:cubicBezTo>
                <a:cubicBezTo>
                  <a:pt x="1236978" y="680777"/>
                  <a:pt x="1246586" y="693838"/>
                  <a:pt x="1272350" y="682243"/>
                </a:cubicBezTo>
                <a:cubicBezTo>
                  <a:pt x="1301766" y="679407"/>
                  <a:pt x="1348816" y="663498"/>
                  <a:pt x="1373088" y="662319"/>
                </a:cubicBezTo>
                <a:cubicBezTo>
                  <a:pt x="1364634" y="677929"/>
                  <a:pt x="1418922" y="661245"/>
                  <a:pt x="1417982" y="675167"/>
                </a:cubicBezTo>
                <a:cubicBezTo>
                  <a:pt x="1441073" y="656219"/>
                  <a:pt x="1446423" y="681052"/>
                  <a:pt x="1473480" y="676093"/>
                </a:cubicBezTo>
                <a:cubicBezTo>
                  <a:pt x="1487065" y="669135"/>
                  <a:pt x="1496110" y="668240"/>
                  <a:pt x="1506656" y="676828"/>
                </a:cubicBezTo>
                <a:cubicBezTo>
                  <a:pt x="1569580" y="642830"/>
                  <a:pt x="1541006" y="676699"/>
                  <a:pt x="1596230" y="664992"/>
                </a:cubicBezTo>
                <a:cubicBezTo>
                  <a:pt x="1644300" y="652241"/>
                  <a:pt x="1697486" y="644935"/>
                  <a:pt x="1747790" y="611651"/>
                </a:cubicBezTo>
                <a:cubicBezTo>
                  <a:pt x="1757666" y="602026"/>
                  <a:pt x="1778133" y="599123"/>
                  <a:pt x="1793507" y="605163"/>
                </a:cubicBezTo>
                <a:cubicBezTo>
                  <a:pt x="1796153" y="606202"/>
                  <a:pt x="1798542" y="607474"/>
                  <a:pt x="1800606" y="608935"/>
                </a:cubicBezTo>
                <a:cubicBezTo>
                  <a:pt x="1831221" y="585179"/>
                  <a:pt x="1847281" y="597912"/>
                  <a:pt x="1861969" y="581576"/>
                </a:cubicBezTo>
                <a:cubicBezTo>
                  <a:pt x="1907503" y="575973"/>
                  <a:pt x="1942061" y="593204"/>
                  <a:pt x="1955692" y="578902"/>
                </a:cubicBezTo>
                <a:cubicBezTo>
                  <a:pt x="1978570" y="580394"/>
                  <a:pt x="2008360" y="598224"/>
                  <a:pt x="2027065" y="582876"/>
                </a:cubicBezTo>
                <a:cubicBezTo>
                  <a:pt x="2028231" y="595849"/>
                  <a:pt x="2054300" y="573683"/>
                  <a:pt x="2066803" y="582516"/>
                </a:cubicBezTo>
                <a:cubicBezTo>
                  <a:pt x="2075518" y="590172"/>
                  <a:pt x="2085457" y="585230"/>
                  <a:pt x="2096032" y="585125"/>
                </a:cubicBezTo>
                <a:cubicBezTo>
                  <a:pt x="2108800" y="591404"/>
                  <a:pt x="2155666" y="583149"/>
                  <a:pt x="2168733" y="576324"/>
                </a:cubicBezTo>
                <a:cubicBezTo>
                  <a:pt x="2201410" y="552043"/>
                  <a:pt x="2261673" y="573804"/>
                  <a:pt x="2288526" y="555279"/>
                </a:cubicBezTo>
                <a:cubicBezTo>
                  <a:pt x="2297500" y="552786"/>
                  <a:pt x="2305982" y="551988"/>
                  <a:pt x="2314114" y="552249"/>
                </a:cubicBezTo>
                <a:lnTo>
                  <a:pt x="2336438" y="555404"/>
                </a:lnTo>
                <a:lnTo>
                  <a:pt x="2341906" y="561156"/>
                </a:lnTo>
                <a:lnTo>
                  <a:pt x="2356031" y="560413"/>
                </a:lnTo>
                <a:lnTo>
                  <a:pt x="2359859" y="561420"/>
                </a:lnTo>
                <a:cubicBezTo>
                  <a:pt x="2367165" y="563368"/>
                  <a:pt x="2374410" y="565100"/>
                  <a:pt x="2381733" y="565985"/>
                </a:cubicBezTo>
                <a:cubicBezTo>
                  <a:pt x="2376957" y="538146"/>
                  <a:pt x="2443235" y="568902"/>
                  <a:pt x="2426712" y="545831"/>
                </a:cubicBezTo>
                <a:cubicBezTo>
                  <a:pt x="2466120" y="545839"/>
                  <a:pt x="2440055" y="523877"/>
                  <a:pt x="2483467" y="545633"/>
                </a:cubicBezTo>
                <a:lnTo>
                  <a:pt x="2730488" y="524814"/>
                </a:lnTo>
                <a:cubicBezTo>
                  <a:pt x="2700504" y="574841"/>
                  <a:pt x="2808904" y="482004"/>
                  <a:pt x="2818172" y="517453"/>
                </a:cubicBezTo>
                <a:cubicBezTo>
                  <a:pt x="2824816" y="485216"/>
                  <a:pt x="2903466" y="485910"/>
                  <a:pt x="2946749" y="462124"/>
                </a:cubicBezTo>
                <a:cubicBezTo>
                  <a:pt x="3004869" y="458173"/>
                  <a:pt x="3050052" y="433279"/>
                  <a:pt x="3107810" y="446574"/>
                </a:cubicBezTo>
                <a:cubicBezTo>
                  <a:pt x="3110447" y="442339"/>
                  <a:pt x="3114142" y="438859"/>
                  <a:pt x="3118560" y="435924"/>
                </a:cubicBezTo>
                <a:lnTo>
                  <a:pt x="3132824" y="428967"/>
                </a:lnTo>
                <a:lnTo>
                  <a:pt x="3135215" y="429625"/>
                </a:lnTo>
                <a:cubicBezTo>
                  <a:pt x="3144984" y="430153"/>
                  <a:pt x="3150332" y="428555"/>
                  <a:pt x="3153710" y="426021"/>
                </a:cubicBezTo>
                <a:lnTo>
                  <a:pt x="3156473" y="422214"/>
                </a:lnTo>
                <a:lnTo>
                  <a:pt x="3168762" y="418797"/>
                </a:lnTo>
                <a:lnTo>
                  <a:pt x="3191879" y="409514"/>
                </a:lnTo>
                <a:lnTo>
                  <a:pt x="3197224" y="410168"/>
                </a:lnTo>
                <a:lnTo>
                  <a:pt x="3233678" y="399890"/>
                </a:lnTo>
                <a:lnTo>
                  <a:pt x="3234667" y="400883"/>
                </a:lnTo>
                <a:cubicBezTo>
                  <a:pt x="3237710" y="402875"/>
                  <a:pt x="3241523" y="403903"/>
                  <a:pt x="3247057" y="402943"/>
                </a:cubicBezTo>
                <a:cubicBezTo>
                  <a:pt x="3245656" y="421040"/>
                  <a:pt x="3253194" y="408721"/>
                  <a:pt x="3269633" y="404292"/>
                </a:cubicBezTo>
                <a:cubicBezTo>
                  <a:pt x="3271128" y="431412"/>
                  <a:pt x="3313536" y="408789"/>
                  <a:pt x="3327677" y="421442"/>
                </a:cubicBezTo>
                <a:cubicBezTo>
                  <a:pt x="3339719" y="417578"/>
                  <a:pt x="3352481" y="413986"/>
                  <a:pt x="3365739" y="410853"/>
                </a:cubicBezTo>
                <a:lnTo>
                  <a:pt x="3373681" y="409336"/>
                </a:lnTo>
                <a:lnTo>
                  <a:pt x="3373956" y="409560"/>
                </a:lnTo>
                <a:cubicBezTo>
                  <a:pt x="3375930" y="409771"/>
                  <a:pt x="3378636" y="409476"/>
                  <a:pt x="3382564" y="408465"/>
                </a:cubicBezTo>
                <a:lnTo>
                  <a:pt x="3388161" y="406571"/>
                </a:lnTo>
                <a:lnTo>
                  <a:pt x="3403567" y="403628"/>
                </a:lnTo>
                <a:lnTo>
                  <a:pt x="3409644" y="404301"/>
                </a:lnTo>
                <a:lnTo>
                  <a:pt x="3413172" y="406997"/>
                </a:lnTo>
                <a:lnTo>
                  <a:pt x="3414420" y="406385"/>
                </a:lnTo>
                <a:cubicBezTo>
                  <a:pt x="3422407" y="399025"/>
                  <a:pt x="3421574" y="390709"/>
                  <a:pt x="3447142" y="409463"/>
                </a:cubicBezTo>
                <a:cubicBezTo>
                  <a:pt x="3467406" y="396187"/>
                  <a:pt x="3479418" y="408274"/>
                  <a:pt x="3516218" y="406684"/>
                </a:cubicBezTo>
                <a:cubicBezTo>
                  <a:pt x="3526044" y="395854"/>
                  <a:pt x="3539177" y="396724"/>
                  <a:pt x="3553990" y="401187"/>
                </a:cubicBezTo>
                <a:cubicBezTo>
                  <a:pt x="3585271" y="391337"/>
                  <a:pt x="3620682" y="394946"/>
                  <a:pt x="3659408" y="390399"/>
                </a:cubicBezTo>
                <a:cubicBezTo>
                  <a:pt x="3694121" y="372373"/>
                  <a:pt x="3725367" y="387759"/>
                  <a:pt x="3766707" y="382817"/>
                </a:cubicBezTo>
                <a:cubicBezTo>
                  <a:pt x="3791336" y="358091"/>
                  <a:pt x="3804132" y="393699"/>
                  <a:pt x="3828637" y="397240"/>
                </a:cubicBezTo>
                <a:lnTo>
                  <a:pt x="3834801" y="396850"/>
                </a:lnTo>
                <a:lnTo>
                  <a:pt x="3848455" y="391402"/>
                </a:lnTo>
                <a:lnTo>
                  <a:pt x="3853068" y="388632"/>
                </a:lnTo>
                <a:cubicBezTo>
                  <a:pt x="3856439" y="386992"/>
                  <a:pt x="3858931" y="386247"/>
                  <a:pt x="3860928" y="386115"/>
                </a:cubicBezTo>
                <a:lnTo>
                  <a:pt x="3861288" y="386283"/>
                </a:lnTo>
                <a:lnTo>
                  <a:pt x="3868330" y="383474"/>
                </a:lnTo>
                <a:cubicBezTo>
                  <a:pt x="3879825" y="378211"/>
                  <a:pt x="3890648" y="372588"/>
                  <a:pt x="3900661" y="366829"/>
                </a:cubicBezTo>
                <a:cubicBezTo>
                  <a:pt x="3919683" y="376562"/>
                  <a:pt x="3951136" y="347631"/>
                  <a:pt x="3964044" y="373399"/>
                </a:cubicBezTo>
                <a:cubicBezTo>
                  <a:pt x="3978068" y="366350"/>
                  <a:pt x="3980151" y="353244"/>
                  <a:pt x="3986447" y="370849"/>
                </a:cubicBezTo>
                <a:cubicBezTo>
                  <a:pt x="3991392" y="368984"/>
                  <a:pt x="3995514" y="369323"/>
                  <a:pt x="3999298" y="370714"/>
                </a:cubicBezTo>
                <a:lnTo>
                  <a:pt x="4000673" y="371500"/>
                </a:lnTo>
                <a:lnTo>
                  <a:pt x="4031584" y="355427"/>
                </a:lnTo>
                <a:lnTo>
                  <a:pt x="4037028" y="355143"/>
                </a:lnTo>
                <a:cubicBezTo>
                  <a:pt x="4089837" y="358512"/>
                  <a:pt x="4131595" y="335871"/>
                  <a:pt x="4195202" y="304641"/>
                </a:cubicBezTo>
                <a:cubicBezTo>
                  <a:pt x="4198234" y="301075"/>
                  <a:pt x="4282462" y="310356"/>
                  <a:pt x="4283222" y="305842"/>
                </a:cubicBezTo>
                <a:cubicBezTo>
                  <a:pt x="4325917" y="301489"/>
                  <a:pt x="4298042" y="297341"/>
                  <a:pt x="4352940" y="291189"/>
                </a:cubicBezTo>
                <a:cubicBezTo>
                  <a:pt x="4368816" y="282538"/>
                  <a:pt x="4434671" y="254731"/>
                  <a:pt x="4432055" y="268348"/>
                </a:cubicBezTo>
                <a:lnTo>
                  <a:pt x="4530958" y="243206"/>
                </a:lnTo>
                <a:lnTo>
                  <a:pt x="4659004" y="220075"/>
                </a:lnTo>
                <a:lnTo>
                  <a:pt x="4762824" y="202126"/>
                </a:lnTo>
                <a:lnTo>
                  <a:pt x="4770993" y="203195"/>
                </a:lnTo>
                <a:lnTo>
                  <a:pt x="4791924" y="199751"/>
                </a:lnTo>
                <a:lnTo>
                  <a:pt x="4799568" y="197405"/>
                </a:lnTo>
                <a:cubicBezTo>
                  <a:pt x="4804918" y="196180"/>
                  <a:pt x="4808585" y="195869"/>
                  <a:pt x="4811239" y="196207"/>
                </a:cubicBezTo>
                <a:lnTo>
                  <a:pt x="4811598" y="196513"/>
                </a:lnTo>
                <a:lnTo>
                  <a:pt x="4822388" y="194737"/>
                </a:lnTo>
                <a:cubicBezTo>
                  <a:pt x="4840430" y="190975"/>
                  <a:pt x="4857826" y="186590"/>
                  <a:pt x="4874260" y="181824"/>
                </a:cubicBezTo>
                <a:cubicBezTo>
                  <a:pt x="4892734" y="199009"/>
                  <a:pt x="4951054" y="170279"/>
                  <a:pt x="4951765" y="206263"/>
                </a:cubicBezTo>
                <a:cubicBezTo>
                  <a:pt x="4974164" y="200878"/>
                  <a:pt x="4984924" y="184772"/>
                  <a:pt x="4982166" y="208715"/>
                </a:cubicBezTo>
                <a:cubicBezTo>
                  <a:pt x="4989680" y="207606"/>
                  <a:pt x="4994776" y="209081"/>
                  <a:pt x="4998789" y="211810"/>
                </a:cubicBezTo>
                <a:lnTo>
                  <a:pt x="5000070" y="213155"/>
                </a:lnTo>
                <a:lnTo>
                  <a:pt x="5049762" y="200608"/>
                </a:lnTo>
                <a:lnTo>
                  <a:pt x="5056942" y="201631"/>
                </a:lnTo>
                <a:lnTo>
                  <a:pt x="5088587" y="190012"/>
                </a:lnTo>
                <a:lnTo>
                  <a:pt x="5105332" y="185844"/>
                </a:lnTo>
                <a:lnTo>
                  <a:pt x="5109244" y="180881"/>
                </a:lnTo>
                <a:lnTo>
                  <a:pt x="5293942" y="169230"/>
                </a:lnTo>
                <a:cubicBezTo>
                  <a:pt x="5300045" y="165474"/>
                  <a:pt x="5436439" y="144078"/>
                  <a:pt x="5440203" y="138544"/>
                </a:cubicBezTo>
                <a:lnTo>
                  <a:pt x="5647062" y="118578"/>
                </a:lnTo>
                <a:cubicBezTo>
                  <a:pt x="5672828" y="111633"/>
                  <a:pt x="5824487" y="75616"/>
                  <a:pt x="5812718" y="92233"/>
                </a:cubicBezTo>
                <a:cubicBezTo>
                  <a:pt x="5886756" y="51532"/>
                  <a:pt x="5931117" y="66359"/>
                  <a:pt x="6019477" y="42114"/>
                </a:cubicBezTo>
                <a:cubicBezTo>
                  <a:pt x="6077012" y="72224"/>
                  <a:pt x="6042897" y="42351"/>
                  <a:pt x="6096074" y="43522"/>
                </a:cubicBezTo>
                <a:cubicBezTo>
                  <a:pt x="6074890" y="12462"/>
                  <a:pt x="6162848" y="55174"/>
                  <a:pt x="6157746" y="18141"/>
                </a:cubicBezTo>
                <a:cubicBezTo>
                  <a:pt x="6167586" y="19528"/>
                  <a:pt x="6177278" y="22038"/>
                  <a:pt x="6187045" y="24835"/>
                </a:cubicBezTo>
                <a:lnTo>
                  <a:pt x="6192159" y="26281"/>
                </a:lnTo>
                <a:lnTo>
                  <a:pt x="6211258" y="25713"/>
                </a:lnTo>
                <a:lnTo>
                  <a:pt x="6218358" y="33497"/>
                </a:lnTo>
                <a:lnTo>
                  <a:pt x="6248333" y="38336"/>
                </a:lnTo>
                <a:cubicBezTo>
                  <a:pt x="6259294" y="38920"/>
                  <a:pt x="6270780" y="38112"/>
                  <a:pt x="6283010" y="35073"/>
                </a:cubicBezTo>
                <a:cubicBezTo>
                  <a:pt x="6320138" y="11314"/>
                  <a:pt x="6400413" y="41928"/>
                  <a:pt x="6445681" y="10713"/>
                </a:cubicBezTo>
                <a:cubicBezTo>
                  <a:pt x="6495768" y="5787"/>
                  <a:pt x="6551618" y="6260"/>
                  <a:pt x="6583533" y="5508"/>
                </a:cubicBezTo>
                <a:cubicBezTo>
                  <a:pt x="6599978" y="17585"/>
                  <a:pt x="6636222" y="-11024"/>
                  <a:pt x="6637168" y="620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75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D1B18-9500-486E-A6CA-5BB42CCB5056}"/>
              </a:ext>
            </a:extLst>
          </p:cNvPr>
          <p:cNvSpPr>
            <a:spLocks noGrp="1"/>
          </p:cNvSpPr>
          <p:nvPr>
            <p:ph type="ctrTitle"/>
          </p:nvPr>
        </p:nvSpPr>
        <p:spPr>
          <a:xfrm>
            <a:off x="1191126" y="979714"/>
            <a:ext cx="5320206" cy="2807540"/>
          </a:xfrm>
        </p:spPr>
        <p:txBody>
          <a:bodyPr>
            <a:normAutofit/>
          </a:bodyPr>
          <a:lstStyle/>
          <a:p>
            <a:r>
              <a:rPr lang="en-US" dirty="0"/>
              <a:t>YELP</a:t>
            </a:r>
          </a:p>
        </p:txBody>
      </p:sp>
      <p:sp>
        <p:nvSpPr>
          <p:cNvPr id="3" name="Subtitle 2">
            <a:extLst>
              <a:ext uri="{FF2B5EF4-FFF2-40B4-BE49-F238E27FC236}">
                <a16:creationId xmlns:a16="http://schemas.microsoft.com/office/drawing/2014/main" id="{2C5844AB-DE63-407C-A125-3CA855F5CFD7}"/>
              </a:ext>
            </a:extLst>
          </p:cNvPr>
          <p:cNvSpPr>
            <a:spLocks noGrp="1"/>
          </p:cNvSpPr>
          <p:nvPr>
            <p:ph type="subTitle" idx="1"/>
          </p:nvPr>
        </p:nvSpPr>
        <p:spPr>
          <a:xfrm>
            <a:off x="1349438" y="4140903"/>
            <a:ext cx="5078996" cy="1594839"/>
          </a:xfrm>
        </p:spPr>
        <p:txBody>
          <a:bodyPr>
            <a:normAutofit/>
          </a:bodyPr>
          <a:lstStyle/>
          <a:p>
            <a:r>
              <a:rPr lang="en-US" dirty="0"/>
              <a:t>Phase II – Advanced Analytics And Data Modelling</a:t>
            </a:r>
          </a:p>
        </p:txBody>
      </p:sp>
      <p:pic>
        <p:nvPicPr>
          <p:cNvPr id="32" name="Picture 31" descr="Head of bass guitar">
            <a:extLst>
              <a:ext uri="{FF2B5EF4-FFF2-40B4-BE49-F238E27FC236}">
                <a16:creationId xmlns:a16="http://schemas.microsoft.com/office/drawing/2014/main" id="{0416742E-401B-4F68-AB8A-68D7003C8AE0}"/>
              </a:ext>
            </a:extLst>
          </p:cNvPr>
          <p:cNvPicPr>
            <a:picLocks noChangeAspect="1"/>
          </p:cNvPicPr>
          <p:nvPr/>
        </p:nvPicPr>
        <p:blipFill rotWithShape="1">
          <a:blip r:embed="rId3"/>
          <a:srcRect l="39864" r="16155" b="-1"/>
          <a:stretch/>
        </p:blipFill>
        <p:spPr>
          <a:xfrm>
            <a:off x="7616215" y="-23854"/>
            <a:ext cx="4575785"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Tree>
    <p:extLst>
      <p:ext uri="{BB962C8B-B14F-4D97-AF65-F5344CB8AC3E}">
        <p14:creationId xmlns:p14="http://schemas.microsoft.com/office/powerpoint/2010/main" val="310294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87F6D58-B7EB-48B4-90F3-7FD5EA0AE263}"/>
              </a:ext>
            </a:extLst>
          </p:cNvPr>
          <p:cNvGrpSpPr/>
          <p:nvPr/>
        </p:nvGrpSpPr>
        <p:grpSpPr>
          <a:xfrm>
            <a:off x="1477423" y="110833"/>
            <a:ext cx="8816648" cy="4734543"/>
            <a:chOff x="0" y="594195"/>
            <a:chExt cx="9147709" cy="4675943"/>
          </a:xfrm>
        </p:grpSpPr>
        <p:pic>
          <p:nvPicPr>
            <p:cNvPr id="21" name="Picture 20">
              <a:extLst>
                <a:ext uri="{FF2B5EF4-FFF2-40B4-BE49-F238E27FC236}">
                  <a16:creationId xmlns:a16="http://schemas.microsoft.com/office/drawing/2014/main" id="{1858059A-5D66-4D43-B5DC-BE7D079F5044}"/>
                </a:ext>
              </a:extLst>
            </p:cNvPr>
            <p:cNvPicPr/>
            <p:nvPr/>
          </p:nvPicPr>
          <p:blipFill rotWithShape="1">
            <a:blip r:embed="rId5">
              <a:extLst>
                <a:ext uri="{28A0092B-C50C-407E-A947-70E740481C1C}">
                  <a14:useLocalDpi xmlns:a14="http://schemas.microsoft.com/office/drawing/2010/main" val="0"/>
                </a:ext>
              </a:extLst>
            </a:blip>
            <a:srcRect r="22381"/>
            <a:stretch/>
          </p:blipFill>
          <p:spPr bwMode="auto">
            <a:xfrm>
              <a:off x="0" y="879138"/>
              <a:ext cx="4573855" cy="436779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6E4F7249-C3F6-4CEE-B1C8-37A6C64FB418}"/>
                </a:ext>
              </a:extLst>
            </p:cNvPr>
            <p:cNvPicPr/>
            <p:nvPr/>
          </p:nvPicPr>
          <p:blipFill rotWithShape="1">
            <a:blip r:embed="rId6">
              <a:extLst>
                <a:ext uri="{28A0092B-C50C-407E-A947-70E740481C1C}">
                  <a14:useLocalDpi xmlns:a14="http://schemas.microsoft.com/office/drawing/2010/main" val="0"/>
                </a:ext>
              </a:extLst>
            </a:blip>
            <a:srcRect r="22008"/>
            <a:stretch/>
          </p:blipFill>
          <p:spPr bwMode="auto">
            <a:xfrm>
              <a:off x="4712301" y="879138"/>
              <a:ext cx="4435408" cy="43910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3" name="TextBox 22">
              <a:extLst>
                <a:ext uri="{FF2B5EF4-FFF2-40B4-BE49-F238E27FC236}">
                  <a16:creationId xmlns:a16="http://schemas.microsoft.com/office/drawing/2014/main" id="{B3C593CF-77CC-4DAE-9977-E4FD6EE22C8A}"/>
                </a:ext>
              </a:extLst>
            </p:cNvPr>
            <p:cNvSpPr txBox="1"/>
            <p:nvPr/>
          </p:nvSpPr>
          <p:spPr>
            <a:xfrm>
              <a:off x="904714" y="594195"/>
              <a:ext cx="2443811" cy="276999"/>
            </a:xfrm>
            <a:prstGeom prst="rect">
              <a:avLst/>
            </a:prstGeom>
            <a:noFill/>
          </p:spPr>
          <p:txBody>
            <a:bodyPr wrap="none" rtlCol="0">
              <a:spAutoFit/>
            </a:bodyPr>
            <a:lstStyle/>
            <a:p>
              <a:r>
                <a:rPr lang="en-US" sz="1200" dirty="0"/>
                <a:t>Religious Organizations All Reviews</a:t>
              </a:r>
            </a:p>
          </p:txBody>
        </p:sp>
        <p:sp>
          <p:nvSpPr>
            <p:cNvPr id="24" name="TextBox 23">
              <a:extLst>
                <a:ext uri="{FF2B5EF4-FFF2-40B4-BE49-F238E27FC236}">
                  <a16:creationId xmlns:a16="http://schemas.microsoft.com/office/drawing/2014/main" id="{188636F8-C986-45A1-BAFB-4C0AF025B3D7}"/>
                </a:ext>
              </a:extLst>
            </p:cNvPr>
            <p:cNvSpPr txBox="1"/>
            <p:nvPr/>
          </p:nvSpPr>
          <p:spPr>
            <a:xfrm>
              <a:off x="5555097" y="601287"/>
              <a:ext cx="2672526" cy="276999"/>
            </a:xfrm>
            <a:prstGeom prst="rect">
              <a:avLst/>
            </a:prstGeom>
            <a:noFill/>
          </p:spPr>
          <p:txBody>
            <a:bodyPr wrap="none" rtlCol="0">
              <a:spAutoFit/>
            </a:bodyPr>
            <a:lstStyle/>
            <a:p>
              <a:r>
                <a:rPr lang="en-US" sz="1200" dirty="0"/>
                <a:t>Religious Organizations Useful Reviews</a:t>
              </a:r>
            </a:p>
          </p:txBody>
        </p:sp>
        <p:sp>
          <p:nvSpPr>
            <p:cNvPr id="25" name="Oval 24">
              <a:extLst>
                <a:ext uri="{FF2B5EF4-FFF2-40B4-BE49-F238E27FC236}">
                  <a16:creationId xmlns:a16="http://schemas.microsoft.com/office/drawing/2014/main" id="{845872E7-1FB0-49D7-B659-A8C796547588}"/>
                </a:ext>
              </a:extLst>
            </p:cNvPr>
            <p:cNvSpPr/>
            <p:nvPr/>
          </p:nvSpPr>
          <p:spPr>
            <a:xfrm rot="2791600">
              <a:off x="3216722" y="2464724"/>
              <a:ext cx="791541" cy="4890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71C932A-C6D8-45D4-9F6B-22FA5B8D7C42}"/>
                </a:ext>
              </a:extLst>
            </p:cNvPr>
            <p:cNvSpPr/>
            <p:nvPr/>
          </p:nvSpPr>
          <p:spPr>
            <a:xfrm rot="2652158">
              <a:off x="7262956" y="2483291"/>
              <a:ext cx="964666" cy="4518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7" name="TextBox 26">
            <a:extLst>
              <a:ext uri="{FF2B5EF4-FFF2-40B4-BE49-F238E27FC236}">
                <a16:creationId xmlns:a16="http://schemas.microsoft.com/office/drawing/2014/main" id="{AF29878C-9B70-4BB5-80CA-1DCF4A974B00}"/>
              </a:ext>
            </a:extLst>
          </p:cNvPr>
          <p:cNvSpPr txBox="1"/>
          <p:nvPr/>
        </p:nvSpPr>
        <p:spPr>
          <a:xfrm>
            <a:off x="531883" y="5074110"/>
            <a:ext cx="10077256" cy="1815882"/>
          </a:xfrm>
          <a:prstGeom prst="rect">
            <a:avLst/>
          </a:prstGeom>
          <a:noFill/>
        </p:spPr>
        <p:txBody>
          <a:bodyPr wrap="square" rtlCol="0">
            <a:spAutoFit/>
          </a:bodyPr>
          <a:lstStyle/>
          <a:p>
            <a:r>
              <a:rPr lang="en-US" sz="1600" b="1" dirty="0"/>
              <a:t>Hypothesis:</a:t>
            </a:r>
          </a:p>
          <a:p>
            <a:endParaRPr lang="en-US" sz="1600" dirty="0"/>
          </a:p>
          <a:p>
            <a:pPr marL="285750" indent="-285750">
              <a:buFont typeface="Arial" panose="020B0604020202020204" pitchFamily="34" charset="0"/>
              <a:buChar char="•"/>
            </a:pPr>
            <a:r>
              <a:rPr lang="en-US" sz="1600" dirty="0"/>
              <a:t>The review text has </a:t>
            </a:r>
            <a:r>
              <a:rPr lang="en-US" sz="1600" b="1" dirty="0"/>
              <a:t>certain themes </a:t>
            </a:r>
            <a:r>
              <a:rPr lang="en-US" sz="1600" dirty="0"/>
              <a:t>that build </a:t>
            </a:r>
            <a:r>
              <a:rPr lang="en-US" sz="1600" b="1" dirty="0"/>
              <a:t>user perception</a:t>
            </a:r>
            <a:r>
              <a:rPr lang="en-US" sz="1600" dirty="0"/>
              <a:t> towards the review and as a result of which a review gets useful, funny or cool scores. </a:t>
            </a:r>
          </a:p>
          <a:p>
            <a:pPr marL="285750" indent="-285750">
              <a:buFont typeface="Arial" panose="020B0604020202020204" pitchFamily="34" charset="0"/>
              <a:buChar char="•"/>
            </a:pPr>
            <a:r>
              <a:rPr lang="en-US" sz="1600" dirty="0"/>
              <a:t>Building over that we can extract such themes from the review text and use the themes to determine the near-real sentiments of the reviewers. </a:t>
            </a:r>
          </a:p>
          <a:p>
            <a:pPr marL="285750" indent="-285750">
              <a:buFont typeface="Arial" panose="020B0604020202020204" pitchFamily="34" charset="0"/>
              <a:buChar char="•"/>
            </a:pPr>
            <a:endParaRPr lang="en-US" sz="1600" dirty="0"/>
          </a:p>
        </p:txBody>
      </p:sp>
      <p:sp>
        <p:nvSpPr>
          <p:cNvPr id="28" name="Rectangle 27">
            <a:extLst>
              <a:ext uri="{FF2B5EF4-FFF2-40B4-BE49-F238E27FC236}">
                <a16:creationId xmlns:a16="http://schemas.microsoft.com/office/drawing/2014/main" id="{8DF37575-F9A5-4923-8BC6-8882AB4EB65F}"/>
              </a:ext>
            </a:extLst>
          </p:cNvPr>
          <p:cNvSpPr/>
          <p:nvPr/>
        </p:nvSpPr>
        <p:spPr>
          <a:xfrm>
            <a:off x="4072379" y="3544478"/>
            <a:ext cx="632384" cy="688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B902F-727B-468F-AD4F-33B9CBFF2769}"/>
              </a:ext>
            </a:extLst>
          </p:cNvPr>
          <p:cNvSpPr/>
          <p:nvPr/>
        </p:nvSpPr>
        <p:spPr>
          <a:xfrm>
            <a:off x="6600334" y="3725159"/>
            <a:ext cx="611172" cy="688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Audio 30">
            <a:hlinkClick r:id="" action="ppaction://media"/>
            <a:extLst>
              <a:ext uri="{FF2B5EF4-FFF2-40B4-BE49-F238E27FC236}">
                <a16:creationId xmlns:a16="http://schemas.microsoft.com/office/drawing/2014/main" id="{3AFAF520-5D38-44CD-AC15-051977C7F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5435848"/>
      </p:ext>
    </p:extLst>
  </p:cSld>
  <p:clrMapOvr>
    <a:masterClrMapping/>
  </p:clrMapOvr>
  <mc:AlternateContent xmlns:mc="http://schemas.openxmlformats.org/markup-compatibility/2006" xmlns:p14="http://schemas.microsoft.com/office/powerpoint/2010/main">
    <mc:Choice Requires="p14">
      <p:transition spd="slow" p14:dur="2000" advTm="65074"/>
    </mc:Choice>
    <mc:Fallback xmlns="">
      <p:transition spd="slow" advTm="65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45226-2D37-408D-A8C8-63AAFCE21747}"/>
              </a:ext>
            </a:extLst>
          </p:cNvPr>
          <p:cNvSpPr txBox="1"/>
          <p:nvPr/>
        </p:nvSpPr>
        <p:spPr>
          <a:xfrm>
            <a:off x="801277" y="527900"/>
            <a:ext cx="1611983" cy="461665"/>
          </a:xfrm>
          <a:prstGeom prst="rect">
            <a:avLst/>
          </a:prstGeom>
          <a:noFill/>
        </p:spPr>
        <p:txBody>
          <a:bodyPr wrap="square" rtlCol="0">
            <a:spAutoFit/>
          </a:bodyPr>
          <a:lstStyle/>
          <a:p>
            <a:r>
              <a:rPr lang="en-US" sz="2400" dirty="0"/>
              <a:t>Approach</a:t>
            </a:r>
          </a:p>
        </p:txBody>
      </p:sp>
      <p:sp>
        <p:nvSpPr>
          <p:cNvPr id="5" name="TextBox 4">
            <a:extLst>
              <a:ext uri="{FF2B5EF4-FFF2-40B4-BE49-F238E27FC236}">
                <a16:creationId xmlns:a16="http://schemas.microsoft.com/office/drawing/2014/main" id="{E10132E8-920E-4FB4-BB6D-4A5D7812B5E4}"/>
              </a:ext>
            </a:extLst>
          </p:cNvPr>
          <p:cNvSpPr txBox="1"/>
          <p:nvPr/>
        </p:nvSpPr>
        <p:spPr>
          <a:xfrm>
            <a:off x="395144" y="1997839"/>
            <a:ext cx="11401711" cy="2585323"/>
          </a:xfrm>
          <a:prstGeom prst="rect">
            <a:avLst/>
          </a:prstGeom>
          <a:noFill/>
        </p:spPr>
        <p:txBody>
          <a:bodyPr wrap="none" rtlCol="0">
            <a:spAutoFit/>
          </a:bodyPr>
          <a:lstStyle/>
          <a:p>
            <a:pPr marL="285750" indent="-285750">
              <a:buFont typeface="Arial" panose="020B0604020202020204" pitchFamily="34" charset="0"/>
              <a:buChar char="•"/>
            </a:pPr>
            <a:r>
              <a:rPr lang="en-US" dirty="0"/>
              <a:t>Clean the data and select a sample of restaurants reviews</a:t>
            </a:r>
          </a:p>
          <a:p>
            <a:pPr marL="285750" indent="-285750">
              <a:buFont typeface="Arial" panose="020B0604020202020204" pitchFamily="34" charset="0"/>
              <a:buChar char="•"/>
            </a:pPr>
            <a:r>
              <a:rPr lang="en-US" dirty="0"/>
              <a:t>Explore the textual data using word cloud,  review polarity and subjectivity </a:t>
            </a:r>
          </a:p>
          <a:p>
            <a:pPr marL="285750" indent="-285750">
              <a:buFont typeface="Arial" panose="020B0604020202020204" pitchFamily="34" charset="0"/>
              <a:buChar char="•"/>
            </a:pPr>
            <a:r>
              <a:rPr lang="en-US" dirty="0"/>
              <a:t>Analyze n-grams and understand various topics</a:t>
            </a:r>
          </a:p>
          <a:p>
            <a:pPr marL="285750" indent="-285750">
              <a:buFont typeface="Arial" panose="020B0604020202020204" pitchFamily="34" charset="0"/>
              <a:buChar char="•"/>
            </a:pPr>
            <a:r>
              <a:rPr lang="en-US" dirty="0"/>
              <a:t>Perform topic modelling using Latent Dirichlet Allocation(LDA)</a:t>
            </a:r>
          </a:p>
          <a:p>
            <a:pPr marL="285750" indent="-285750">
              <a:buFont typeface="Arial" panose="020B0604020202020204" pitchFamily="34" charset="0"/>
              <a:buChar char="•"/>
            </a:pPr>
            <a:r>
              <a:rPr lang="en-US" dirty="0"/>
              <a:t>Once the model is built use the model to find probabilistic distribution of these topics in each review</a:t>
            </a:r>
          </a:p>
          <a:p>
            <a:pPr marL="285750" indent="-285750">
              <a:buFont typeface="Arial" panose="020B0604020202020204" pitchFamily="34" charset="0"/>
              <a:buChar char="•"/>
            </a:pPr>
            <a:r>
              <a:rPr lang="en-US" dirty="0"/>
              <a:t>Extract the distribution features along with engineered features such as review count(for the business) and review length</a:t>
            </a:r>
          </a:p>
          <a:p>
            <a:pPr marL="285750" indent="-285750">
              <a:buFont typeface="Arial" panose="020B0604020202020204" pitchFamily="34" charset="0"/>
              <a:buChar char="•"/>
            </a:pPr>
            <a:r>
              <a:rPr lang="en-US" dirty="0"/>
              <a:t>Generate a target variable for sentiment based on the review ratings</a:t>
            </a:r>
          </a:p>
          <a:p>
            <a:pPr marL="285750" indent="-285750">
              <a:buFont typeface="Arial" panose="020B0604020202020204" pitchFamily="34" charset="0"/>
              <a:buChar char="•"/>
            </a:pPr>
            <a:r>
              <a:rPr lang="en-US" dirty="0"/>
              <a:t>Train A sentiment classification model using the LDA feature matrix ,Test the model and evaluate the results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2045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1ED332-7340-46D6-97F7-F01C974210DA}"/>
              </a:ext>
            </a:extLst>
          </p:cNvPr>
          <p:cNvSpPr txBox="1"/>
          <p:nvPr/>
        </p:nvSpPr>
        <p:spPr>
          <a:xfrm>
            <a:off x="1104506" y="569080"/>
            <a:ext cx="9982987" cy="523220"/>
          </a:xfrm>
          <a:prstGeom prst="rect">
            <a:avLst/>
          </a:prstGeom>
          <a:noFill/>
        </p:spPr>
        <p:txBody>
          <a:bodyPr wrap="square" rtlCol="0">
            <a:spAutoFit/>
          </a:bodyPr>
          <a:lstStyle/>
          <a:p>
            <a:r>
              <a:rPr lang="en-US" sz="2800" dirty="0"/>
              <a:t>Is there something driving how other people consider the review?</a:t>
            </a:r>
          </a:p>
        </p:txBody>
      </p:sp>
      <p:sp>
        <p:nvSpPr>
          <p:cNvPr id="26" name="TextBox 25">
            <a:extLst>
              <a:ext uri="{FF2B5EF4-FFF2-40B4-BE49-F238E27FC236}">
                <a16:creationId xmlns:a16="http://schemas.microsoft.com/office/drawing/2014/main" id="{749FB52F-A7B9-4C4B-8D1C-F98F79C498C5}"/>
              </a:ext>
            </a:extLst>
          </p:cNvPr>
          <p:cNvSpPr txBox="1"/>
          <p:nvPr/>
        </p:nvSpPr>
        <p:spPr>
          <a:xfrm>
            <a:off x="895544" y="2033834"/>
            <a:ext cx="10077256" cy="3139321"/>
          </a:xfrm>
          <a:prstGeom prst="rect">
            <a:avLst/>
          </a:prstGeom>
          <a:noFill/>
        </p:spPr>
        <p:txBody>
          <a:bodyPr wrap="square" rtlCol="0">
            <a:spAutoFit/>
          </a:bodyPr>
          <a:lstStyle/>
          <a:p>
            <a:r>
              <a:rPr lang="en-US" dirty="0"/>
              <a:t>Approach:</a:t>
            </a:r>
          </a:p>
          <a:p>
            <a:endParaRPr lang="en-US" dirty="0"/>
          </a:p>
          <a:p>
            <a:pPr marL="285750" indent="-285750">
              <a:buFont typeface="Arial" panose="020B0604020202020204" pitchFamily="34" charset="0"/>
              <a:buChar char="•"/>
            </a:pPr>
            <a:r>
              <a:rPr lang="en-US" dirty="0"/>
              <a:t>Demonstrate the existence of various themes/topics being present in the review text through qualitative Exploratory Analysis, N-Gram Modelling and Latent Dirichlet Allocation(LDA) modelling to validate the hypothesis.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these themes(LDA) to extract probabilistic distribution of themes in individual reviews and use the distribution as an input and use the intelligence to build a sentiment classifier along with engineered features.</a:t>
            </a:r>
          </a:p>
          <a:p>
            <a:pPr marL="285750" indent="-285750">
              <a:buFont typeface="Arial" panose="020B0604020202020204" pitchFamily="34" charset="0"/>
              <a:buChar char="•"/>
            </a:pPr>
            <a:endParaRPr lang="en-US" dirty="0"/>
          </a:p>
        </p:txBody>
      </p:sp>
      <p:pic>
        <p:nvPicPr>
          <p:cNvPr id="29" name="Audio 28">
            <a:hlinkClick r:id="" action="ppaction://media"/>
            <a:extLst>
              <a:ext uri="{FF2B5EF4-FFF2-40B4-BE49-F238E27FC236}">
                <a16:creationId xmlns:a16="http://schemas.microsoft.com/office/drawing/2014/main" id="{22F311BC-9AC7-41BA-BFF7-B7133740D6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4825317"/>
      </p:ext>
    </p:extLst>
  </p:cSld>
  <p:clrMapOvr>
    <a:masterClrMapping/>
  </p:clrMapOvr>
  <mc:AlternateContent xmlns:mc="http://schemas.openxmlformats.org/markup-compatibility/2006" xmlns:p14="http://schemas.microsoft.com/office/powerpoint/2010/main">
    <mc:Choice Requires="p14">
      <p:transition spd="slow" p14:dur="2000" advTm="36366"/>
    </mc:Choice>
    <mc:Fallback xmlns="">
      <p:transition spd="slow" advTm="36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907279-C06D-4A2D-9AFA-6A2BC9138D26}"/>
              </a:ext>
            </a:extLst>
          </p:cNvPr>
          <p:cNvSpPr txBox="1"/>
          <p:nvPr/>
        </p:nvSpPr>
        <p:spPr>
          <a:xfrm>
            <a:off x="367644" y="343457"/>
            <a:ext cx="4392892" cy="830997"/>
          </a:xfrm>
          <a:prstGeom prst="rect">
            <a:avLst/>
          </a:prstGeom>
          <a:noFill/>
        </p:spPr>
        <p:txBody>
          <a:bodyPr wrap="square" rtlCol="0">
            <a:spAutoFit/>
          </a:bodyPr>
          <a:lstStyle/>
          <a:p>
            <a:r>
              <a:rPr lang="en-US" sz="2400" dirty="0"/>
              <a:t>Advanced Exploratory </a:t>
            </a:r>
          </a:p>
          <a:p>
            <a:r>
              <a:rPr lang="en-US" sz="2400" dirty="0"/>
              <a:t>Analysis</a:t>
            </a:r>
          </a:p>
        </p:txBody>
      </p:sp>
      <p:pic>
        <p:nvPicPr>
          <p:cNvPr id="8" name="Picture 7" descr="Chart, scatter chart&#10;&#10;Description automatically generated">
            <a:extLst>
              <a:ext uri="{FF2B5EF4-FFF2-40B4-BE49-F238E27FC236}">
                <a16:creationId xmlns:a16="http://schemas.microsoft.com/office/drawing/2014/main" id="{80E63D35-9F8E-437B-A0F5-CF0E630A9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429" y="0"/>
            <a:ext cx="4046571" cy="3993226"/>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F4EFA300-83AF-4199-98D7-76BD11076335}"/>
              </a:ext>
            </a:extLst>
          </p:cNvPr>
          <p:cNvPicPr>
            <a:picLocks noChangeAspect="1"/>
          </p:cNvPicPr>
          <p:nvPr/>
        </p:nvPicPr>
        <p:blipFill rotWithShape="1">
          <a:blip r:embed="rId4">
            <a:extLst>
              <a:ext uri="{28A0092B-C50C-407E-A947-70E740481C1C}">
                <a14:useLocalDpi xmlns:a14="http://schemas.microsoft.com/office/drawing/2010/main" val="0"/>
              </a:ext>
            </a:extLst>
          </a:blip>
          <a:srcRect l="3431" r="3824" b="4212"/>
          <a:stretch/>
        </p:blipFill>
        <p:spPr>
          <a:xfrm>
            <a:off x="82577" y="1356551"/>
            <a:ext cx="3961731" cy="2143904"/>
          </a:xfrm>
          <a:prstGeom prst="rect">
            <a:avLst/>
          </a:prstGeom>
        </p:spPr>
      </p:pic>
      <p:grpSp>
        <p:nvGrpSpPr>
          <p:cNvPr id="2" name="Group 1">
            <a:extLst>
              <a:ext uri="{FF2B5EF4-FFF2-40B4-BE49-F238E27FC236}">
                <a16:creationId xmlns:a16="http://schemas.microsoft.com/office/drawing/2014/main" id="{2A0070AD-3E86-46B5-8EA6-3026E5559B95}"/>
              </a:ext>
            </a:extLst>
          </p:cNvPr>
          <p:cNvGrpSpPr/>
          <p:nvPr/>
        </p:nvGrpSpPr>
        <p:grpSpPr>
          <a:xfrm>
            <a:off x="3916707" y="145969"/>
            <a:ext cx="4320914" cy="4046571"/>
            <a:chOff x="3935543" y="0"/>
            <a:chExt cx="4320914" cy="4046571"/>
          </a:xfrm>
        </p:grpSpPr>
        <p:pic>
          <p:nvPicPr>
            <p:cNvPr id="6" name="Picture 5" descr="Chart, scatter chart&#10;&#10;Description automatically generated">
              <a:extLst>
                <a:ext uri="{FF2B5EF4-FFF2-40B4-BE49-F238E27FC236}">
                  <a16:creationId xmlns:a16="http://schemas.microsoft.com/office/drawing/2014/main" id="{8FB0620C-9826-4343-BB60-5B6E5B506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543" y="0"/>
              <a:ext cx="4320914" cy="4046571"/>
            </a:xfrm>
            <a:prstGeom prst="rect">
              <a:avLst/>
            </a:prstGeom>
          </p:spPr>
        </p:pic>
        <p:sp>
          <p:nvSpPr>
            <p:cNvPr id="18" name="Oval 17">
              <a:extLst>
                <a:ext uri="{FF2B5EF4-FFF2-40B4-BE49-F238E27FC236}">
                  <a16:creationId xmlns:a16="http://schemas.microsoft.com/office/drawing/2014/main" id="{77D9269E-4E14-4893-A445-4286919877BD}"/>
                </a:ext>
              </a:extLst>
            </p:cNvPr>
            <p:cNvSpPr/>
            <p:nvPr/>
          </p:nvSpPr>
          <p:spPr>
            <a:xfrm rot="2405169">
              <a:off x="6168242" y="731163"/>
              <a:ext cx="1115356" cy="13008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D51019-2C18-4FF6-8CFC-C6D86218F43C}"/>
                </a:ext>
              </a:extLst>
            </p:cNvPr>
            <p:cNvSpPr txBox="1"/>
            <p:nvPr/>
          </p:nvSpPr>
          <p:spPr>
            <a:xfrm>
              <a:off x="4458381" y="2614944"/>
              <a:ext cx="1010213" cy="276999"/>
            </a:xfrm>
            <a:prstGeom prst="rect">
              <a:avLst/>
            </a:prstGeom>
            <a:noFill/>
            <a:ln>
              <a:solidFill>
                <a:schemeClr val="tx1"/>
              </a:solidFill>
            </a:ln>
          </p:spPr>
          <p:txBody>
            <a:bodyPr wrap="none" rtlCol="0">
              <a:spAutoFit/>
            </a:bodyPr>
            <a:lstStyle/>
            <a:p>
              <a:r>
                <a:rPr lang="en-US" sz="1200" dirty="0"/>
                <a:t>High density!</a:t>
              </a:r>
            </a:p>
          </p:txBody>
        </p:sp>
        <p:cxnSp>
          <p:nvCxnSpPr>
            <p:cNvPr id="28" name="Straight Arrow Connector 27">
              <a:extLst>
                <a:ext uri="{FF2B5EF4-FFF2-40B4-BE49-F238E27FC236}">
                  <a16:creationId xmlns:a16="http://schemas.microsoft.com/office/drawing/2014/main" id="{0B74016F-4E6C-4F26-86E9-D8C6B3560246}"/>
                </a:ext>
              </a:extLst>
            </p:cNvPr>
            <p:cNvCxnSpPr>
              <a:cxnSpLocks/>
              <a:stCxn id="24" idx="0"/>
              <a:endCxn id="18" idx="4"/>
            </p:cNvCxnSpPr>
            <p:nvPr/>
          </p:nvCxnSpPr>
          <p:spPr>
            <a:xfrm flipV="1">
              <a:off x="4963488" y="1879257"/>
              <a:ext cx="1343582" cy="735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4DF906B-6E6A-402E-A79B-CBF091527733}"/>
              </a:ext>
            </a:extLst>
          </p:cNvPr>
          <p:cNvGrpSpPr/>
          <p:nvPr/>
        </p:nvGrpSpPr>
        <p:grpSpPr>
          <a:xfrm>
            <a:off x="6469618" y="3925194"/>
            <a:ext cx="5722382" cy="2932806"/>
            <a:chOff x="6469618" y="3925194"/>
            <a:chExt cx="5722382" cy="2932806"/>
          </a:xfrm>
        </p:grpSpPr>
        <p:pic>
          <p:nvPicPr>
            <p:cNvPr id="10" name="Picture 9" descr="Chart, line chart&#10;&#10;Description automatically generated">
              <a:extLst>
                <a:ext uri="{FF2B5EF4-FFF2-40B4-BE49-F238E27FC236}">
                  <a16:creationId xmlns:a16="http://schemas.microsoft.com/office/drawing/2014/main" id="{2A3CEAD1-358E-4D2E-A533-3B4D5875DE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9618" y="3925194"/>
              <a:ext cx="5722382" cy="2932806"/>
            </a:xfrm>
            <a:prstGeom prst="rect">
              <a:avLst/>
            </a:prstGeom>
          </p:spPr>
        </p:pic>
        <p:cxnSp>
          <p:nvCxnSpPr>
            <p:cNvPr id="22" name="Straight Arrow Connector 21">
              <a:extLst>
                <a:ext uri="{FF2B5EF4-FFF2-40B4-BE49-F238E27FC236}">
                  <a16:creationId xmlns:a16="http://schemas.microsoft.com/office/drawing/2014/main" id="{37EECC53-653E-4731-A9AE-F6D4167DDBFF}"/>
                </a:ext>
              </a:extLst>
            </p:cNvPr>
            <p:cNvCxnSpPr/>
            <p:nvPr/>
          </p:nvCxnSpPr>
          <p:spPr>
            <a:xfrm>
              <a:off x="8256457" y="5216616"/>
              <a:ext cx="0" cy="980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0A77FF-DFBA-4B96-987D-BA1674E51FE8}"/>
                </a:ext>
              </a:extLst>
            </p:cNvPr>
            <p:cNvSpPr txBox="1"/>
            <p:nvPr/>
          </p:nvSpPr>
          <p:spPr>
            <a:xfrm>
              <a:off x="7865324" y="4878928"/>
              <a:ext cx="880626" cy="276999"/>
            </a:xfrm>
            <a:prstGeom prst="rect">
              <a:avLst/>
            </a:prstGeom>
            <a:noFill/>
            <a:ln>
              <a:solidFill>
                <a:schemeClr val="tx1"/>
              </a:solidFill>
            </a:ln>
          </p:spPr>
          <p:txBody>
            <a:bodyPr wrap="none" rtlCol="0">
              <a:spAutoFit/>
            </a:bodyPr>
            <a:lstStyle/>
            <a:p>
              <a:r>
                <a:rPr lang="en-US" sz="1200" dirty="0"/>
                <a:t>Steep Drop</a:t>
              </a:r>
            </a:p>
          </p:txBody>
        </p:sp>
      </p:grpSp>
      <p:grpSp>
        <p:nvGrpSpPr>
          <p:cNvPr id="3" name="Group 2">
            <a:extLst>
              <a:ext uri="{FF2B5EF4-FFF2-40B4-BE49-F238E27FC236}">
                <a16:creationId xmlns:a16="http://schemas.microsoft.com/office/drawing/2014/main" id="{B4D4BAEF-1E2D-4136-9C96-E20B045F9413}"/>
              </a:ext>
            </a:extLst>
          </p:cNvPr>
          <p:cNvGrpSpPr/>
          <p:nvPr/>
        </p:nvGrpSpPr>
        <p:grpSpPr>
          <a:xfrm>
            <a:off x="999241" y="3985883"/>
            <a:ext cx="5605658" cy="2932806"/>
            <a:chOff x="999241" y="3985883"/>
            <a:chExt cx="5605658" cy="2932806"/>
          </a:xfrm>
        </p:grpSpPr>
        <p:pic>
          <p:nvPicPr>
            <p:cNvPr id="12" name="Picture 11" descr="Chart, line chart&#10;&#10;Description automatically generated">
              <a:extLst>
                <a:ext uri="{FF2B5EF4-FFF2-40B4-BE49-F238E27FC236}">
                  <a16:creationId xmlns:a16="http://schemas.microsoft.com/office/drawing/2014/main" id="{031C1F41-70F6-40C5-97C6-6AB2BDC7C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241" y="3985883"/>
              <a:ext cx="5605658" cy="2932806"/>
            </a:xfrm>
            <a:prstGeom prst="rect">
              <a:avLst/>
            </a:prstGeom>
          </p:spPr>
        </p:pic>
        <p:sp>
          <p:nvSpPr>
            <p:cNvPr id="31" name="TextBox 30">
              <a:extLst>
                <a:ext uri="{FF2B5EF4-FFF2-40B4-BE49-F238E27FC236}">
                  <a16:creationId xmlns:a16="http://schemas.microsoft.com/office/drawing/2014/main" id="{90E22EBC-B0A3-45F5-965B-E2D89E5193DD}"/>
                </a:ext>
              </a:extLst>
            </p:cNvPr>
            <p:cNvSpPr txBox="1"/>
            <p:nvPr/>
          </p:nvSpPr>
          <p:spPr>
            <a:xfrm>
              <a:off x="2475391" y="5908482"/>
              <a:ext cx="1961371" cy="276999"/>
            </a:xfrm>
            <a:prstGeom prst="rect">
              <a:avLst/>
            </a:prstGeom>
            <a:noFill/>
            <a:ln>
              <a:solidFill>
                <a:schemeClr val="tx1"/>
              </a:solidFill>
            </a:ln>
          </p:spPr>
          <p:txBody>
            <a:bodyPr wrap="none" rtlCol="0">
              <a:spAutoFit/>
            </a:bodyPr>
            <a:lstStyle/>
            <a:p>
              <a:r>
                <a:rPr lang="en-US" sz="1200" dirty="0"/>
                <a:t>Gradual Increase in Positivity</a:t>
              </a:r>
            </a:p>
          </p:txBody>
        </p:sp>
        <p:cxnSp>
          <p:nvCxnSpPr>
            <p:cNvPr id="32" name="Straight Arrow Connector 31">
              <a:extLst>
                <a:ext uri="{FF2B5EF4-FFF2-40B4-BE49-F238E27FC236}">
                  <a16:creationId xmlns:a16="http://schemas.microsoft.com/office/drawing/2014/main" id="{3D19EACF-F178-451C-A7EA-1EB358829F19}"/>
                </a:ext>
              </a:extLst>
            </p:cNvPr>
            <p:cNvCxnSpPr>
              <a:cxnSpLocks/>
              <a:stCxn id="31" idx="0"/>
            </p:cNvCxnSpPr>
            <p:nvPr/>
          </p:nvCxnSpPr>
          <p:spPr>
            <a:xfrm flipV="1">
              <a:off x="3456077" y="5017427"/>
              <a:ext cx="590495" cy="891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78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4F55F04-38BF-4EFB-854D-7E92DC3D4633}"/>
              </a:ext>
            </a:extLst>
          </p:cNvPr>
          <p:cNvGrpSpPr/>
          <p:nvPr/>
        </p:nvGrpSpPr>
        <p:grpSpPr>
          <a:xfrm>
            <a:off x="312304" y="205247"/>
            <a:ext cx="10830178" cy="6447505"/>
            <a:chOff x="284024" y="410495"/>
            <a:chExt cx="10512397" cy="6079998"/>
          </a:xfrm>
        </p:grpSpPr>
        <p:sp>
          <p:nvSpPr>
            <p:cNvPr id="12" name="TextBox 11">
              <a:extLst>
                <a:ext uri="{FF2B5EF4-FFF2-40B4-BE49-F238E27FC236}">
                  <a16:creationId xmlns:a16="http://schemas.microsoft.com/office/drawing/2014/main" id="{A99D75EA-A646-4C87-9AD1-F002E2A06375}"/>
                </a:ext>
              </a:extLst>
            </p:cNvPr>
            <p:cNvSpPr txBox="1"/>
            <p:nvPr/>
          </p:nvSpPr>
          <p:spPr>
            <a:xfrm>
              <a:off x="1544150" y="724612"/>
              <a:ext cx="2921929" cy="830997"/>
            </a:xfrm>
            <a:prstGeom prst="rect">
              <a:avLst/>
            </a:prstGeom>
            <a:noFill/>
          </p:spPr>
          <p:txBody>
            <a:bodyPr wrap="square" rtlCol="0">
              <a:spAutoFit/>
            </a:bodyPr>
            <a:lstStyle/>
            <a:p>
              <a:r>
                <a:rPr lang="en-US" sz="2400" dirty="0"/>
                <a:t>Themes?</a:t>
              </a:r>
            </a:p>
            <a:p>
              <a:r>
                <a:rPr lang="en-US" sz="2400" dirty="0"/>
                <a:t>What are they?</a:t>
              </a:r>
            </a:p>
          </p:txBody>
        </p:sp>
        <p:grpSp>
          <p:nvGrpSpPr>
            <p:cNvPr id="22" name="Group 21">
              <a:extLst>
                <a:ext uri="{FF2B5EF4-FFF2-40B4-BE49-F238E27FC236}">
                  <a16:creationId xmlns:a16="http://schemas.microsoft.com/office/drawing/2014/main" id="{CE8DD114-001C-4AC6-909F-005AF244DD8D}"/>
                </a:ext>
              </a:extLst>
            </p:cNvPr>
            <p:cNvGrpSpPr/>
            <p:nvPr/>
          </p:nvGrpSpPr>
          <p:grpSpPr>
            <a:xfrm>
              <a:off x="5699465" y="410495"/>
              <a:ext cx="5096956" cy="6037010"/>
              <a:chOff x="5470491" y="288376"/>
              <a:chExt cx="5548242" cy="6281247"/>
            </a:xfrm>
          </p:grpSpPr>
          <p:grpSp>
            <p:nvGrpSpPr>
              <p:cNvPr id="8" name="Group 7">
                <a:extLst>
                  <a:ext uri="{FF2B5EF4-FFF2-40B4-BE49-F238E27FC236}">
                    <a16:creationId xmlns:a16="http://schemas.microsoft.com/office/drawing/2014/main" id="{3FF8D5F6-700D-4DF0-9E40-7D4C7D80A12F}"/>
                  </a:ext>
                </a:extLst>
              </p:cNvPr>
              <p:cNvGrpSpPr/>
              <p:nvPr/>
            </p:nvGrpSpPr>
            <p:grpSpPr>
              <a:xfrm>
                <a:off x="5470491" y="288376"/>
                <a:ext cx="5548242" cy="6281247"/>
                <a:chOff x="54112" y="834431"/>
                <a:chExt cx="4415192" cy="6023569"/>
              </a:xfrm>
            </p:grpSpPr>
            <p:pic>
              <p:nvPicPr>
                <p:cNvPr id="9" name="Picture 8">
                  <a:extLst>
                    <a:ext uri="{FF2B5EF4-FFF2-40B4-BE49-F238E27FC236}">
                      <a16:creationId xmlns:a16="http://schemas.microsoft.com/office/drawing/2014/main" id="{BA9D962E-2DBE-41D2-83B4-DD59688FC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006" y="834431"/>
                  <a:ext cx="4244298" cy="2430495"/>
                </a:xfrm>
                <a:prstGeom prst="rect">
                  <a:avLst/>
                </a:prstGeom>
              </p:spPr>
            </p:pic>
            <p:pic>
              <p:nvPicPr>
                <p:cNvPr id="10" name="Picture 9">
                  <a:extLst>
                    <a:ext uri="{FF2B5EF4-FFF2-40B4-BE49-F238E27FC236}">
                      <a16:creationId xmlns:a16="http://schemas.microsoft.com/office/drawing/2014/main" id="{B9116E6B-87DB-4823-A734-75ED391B6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12" y="3193325"/>
                  <a:ext cx="4415192" cy="2430494"/>
                </a:xfrm>
                <a:prstGeom prst="rect">
                  <a:avLst/>
                </a:prstGeom>
              </p:spPr>
            </p:pic>
            <p:pic>
              <p:nvPicPr>
                <p:cNvPr id="11" name="Picture 10">
                  <a:extLst>
                    <a:ext uri="{FF2B5EF4-FFF2-40B4-BE49-F238E27FC236}">
                      <a16:creationId xmlns:a16="http://schemas.microsoft.com/office/drawing/2014/main" id="{04827E67-B298-4AD9-8618-338062872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644" y="5660222"/>
                  <a:ext cx="4101660" cy="1197778"/>
                </a:xfrm>
                <a:prstGeom prst="rect">
                  <a:avLst/>
                </a:prstGeom>
              </p:spPr>
            </p:pic>
          </p:grpSp>
          <p:sp>
            <p:nvSpPr>
              <p:cNvPr id="14" name="TextBox 13">
                <a:extLst>
                  <a:ext uri="{FF2B5EF4-FFF2-40B4-BE49-F238E27FC236}">
                    <a16:creationId xmlns:a16="http://schemas.microsoft.com/office/drawing/2014/main" id="{AB5A01B2-9696-404B-93DA-CDABD0343444}"/>
                  </a:ext>
                </a:extLst>
              </p:cNvPr>
              <p:cNvSpPr txBox="1"/>
              <p:nvPr/>
            </p:nvSpPr>
            <p:spPr>
              <a:xfrm>
                <a:off x="7888126" y="3059668"/>
                <a:ext cx="1291472" cy="738664"/>
              </a:xfrm>
              <a:prstGeom prst="rect">
                <a:avLst/>
              </a:prstGeom>
              <a:noFill/>
            </p:spPr>
            <p:txBody>
              <a:bodyPr wrap="square" rtlCol="0">
                <a:spAutoFit/>
              </a:bodyPr>
              <a:lstStyle/>
              <a:p>
                <a:r>
                  <a:rPr lang="en-US" sz="1400" dirty="0"/>
                  <a:t>Latent Dirichlet Allocation</a:t>
                </a:r>
              </a:p>
            </p:txBody>
          </p:sp>
        </p:grpSp>
        <p:grpSp>
          <p:nvGrpSpPr>
            <p:cNvPr id="21" name="Group 20">
              <a:extLst>
                <a:ext uri="{FF2B5EF4-FFF2-40B4-BE49-F238E27FC236}">
                  <a16:creationId xmlns:a16="http://schemas.microsoft.com/office/drawing/2014/main" id="{0087033F-697F-4855-A26C-19E476050071}"/>
                </a:ext>
              </a:extLst>
            </p:cNvPr>
            <p:cNvGrpSpPr/>
            <p:nvPr/>
          </p:nvGrpSpPr>
          <p:grpSpPr>
            <a:xfrm>
              <a:off x="284024" y="2264245"/>
              <a:ext cx="5274783" cy="3558878"/>
              <a:chOff x="284024" y="2264245"/>
              <a:chExt cx="5274783" cy="3558878"/>
            </a:xfrm>
          </p:grpSpPr>
          <p:grpSp>
            <p:nvGrpSpPr>
              <p:cNvPr id="4" name="Group 3">
                <a:extLst>
                  <a:ext uri="{FF2B5EF4-FFF2-40B4-BE49-F238E27FC236}">
                    <a16:creationId xmlns:a16="http://schemas.microsoft.com/office/drawing/2014/main" id="{9E2BF085-1E90-4663-A124-1F7F12AD25DC}"/>
                  </a:ext>
                </a:extLst>
              </p:cNvPr>
              <p:cNvGrpSpPr/>
              <p:nvPr/>
            </p:nvGrpSpPr>
            <p:grpSpPr>
              <a:xfrm>
                <a:off x="284024" y="2748179"/>
                <a:ext cx="5274783" cy="3039519"/>
                <a:chOff x="298215" y="850546"/>
                <a:chExt cx="3273230" cy="1402998"/>
              </a:xfrm>
            </p:grpSpPr>
            <p:pic>
              <p:nvPicPr>
                <p:cNvPr id="5" name="Picture 4">
                  <a:extLst>
                    <a:ext uri="{FF2B5EF4-FFF2-40B4-BE49-F238E27FC236}">
                      <a16:creationId xmlns:a16="http://schemas.microsoft.com/office/drawing/2014/main" id="{CCE1BFA7-2C2E-4FFD-936C-3AFE7B48BA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215" y="851342"/>
                  <a:ext cx="914479" cy="1402202"/>
                </a:xfrm>
                <a:prstGeom prst="rect">
                  <a:avLst/>
                </a:prstGeom>
              </p:spPr>
            </p:pic>
            <p:pic>
              <p:nvPicPr>
                <p:cNvPr id="6" name="Picture 5">
                  <a:extLst>
                    <a:ext uri="{FF2B5EF4-FFF2-40B4-BE49-F238E27FC236}">
                      <a16:creationId xmlns:a16="http://schemas.microsoft.com/office/drawing/2014/main" id="{19341A30-92F2-4FC4-8F47-E042E6B4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1409" y="858963"/>
                  <a:ext cx="1150720" cy="1394581"/>
                </a:xfrm>
                <a:prstGeom prst="rect">
                  <a:avLst/>
                </a:prstGeom>
              </p:spPr>
            </p:pic>
            <p:pic>
              <p:nvPicPr>
                <p:cNvPr id="7" name="Picture 6" descr="Text&#10;&#10;Description automatically generated">
                  <a:extLst>
                    <a:ext uri="{FF2B5EF4-FFF2-40B4-BE49-F238E27FC236}">
                      <a16:creationId xmlns:a16="http://schemas.microsoft.com/office/drawing/2014/main" id="{622A5BE5-667C-48EB-95F7-B8061E6BCA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7863" y="850546"/>
                  <a:ext cx="1173582" cy="1219306"/>
                </a:xfrm>
                <a:prstGeom prst="rect">
                  <a:avLst/>
                </a:prstGeom>
              </p:spPr>
            </p:pic>
          </p:grpSp>
          <p:sp>
            <p:nvSpPr>
              <p:cNvPr id="15" name="TextBox 14">
                <a:extLst>
                  <a:ext uri="{FF2B5EF4-FFF2-40B4-BE49-F238E27FC236}">
                    <a16:creationId xmlns:a16="http://schemas.microsoft.com/office/drawing/2014/main" id="{7CD525F4-8913-4773-91FE-6B649B885DB2}"/>
                  </a:ext>
                </a:extLst>
              </p:cNvPr>
              <p:cNvSpPr txBox="1"/>
              <p:nvPr/>
            </p:nvSpPr>
            <p:spPr>
              <a:xfrm>
                <a:off x="284024" y="2264245"/>
                <a:ext cx="1291472" cy="307777"/>
              </a:xfrm>
              <a:prstGeom prst="rect">
                <a:avLst/>
              </a:prstGeom>
              <a:noFill/>
            </p:spPr>
            <p:txBody>
              <a:bodyPr wrap="square" rtlCol="0">
                <a:spAutoFit/>
              </a:bodyPr>
              <a:lstStyle/>
              <a:p>
                <a:r>
                  <a:rPr lang="en-US" sz="1400" dirty="0"/>
                  <a:t>Bi-Grams</a:t>
                </a:r>
              </a:p>
            </p:txBody>
          </p:sp>
          <p:sp>
            <p:nvSpPr>
              <p:cNvPr id="17" name="Oval 16">
                <a:extLst>
                  <a:ext uri="{FF2B5EF4-FFF2-40B4-BE49-F238E27FC236}">
                    <a16:creationId xmlns:a16="http://schemas.microsoft.com/office/drawing/2014/main" id="{BE90FD3C-C2A7-4E56-82A7-9446E2E5CCD0}"/>
                  </a:ext>
                </a:extLst>
              </p:cNvPr>
              <p:cNvSpPr/>
              <p:nvPr/>
            </p:nvSpPr>
            <p:spPr>
              <a:xfrm>
                <a:off x="451423" y="2626284"/>
                <a:ext cx="872829" cy="4333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864DF6B-B4B6-4EA7-8CF6-ADE61879AABC}"/>
                  </a:ext>
                </a:extLst>
              </p:cNvPr>
              <p:cNvSpPr/>
              <p:nvPr/>
            </p:nvSpPr>
            <p:spPr>
              <a:xfrm>
                <a:off x="2021895" y="5389739"/>
                <a:ext cx="1767680" cy="4333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AA7BB-9FAF-4406-8217-49925C9E3F0C}"/>
                  </a:ext>
                </a:extLst>
              </p:cNvPr>
              <p:cNvSpPr/>
              <p:nvPr/>
            </p:nvSpPr>
            <p:spPr>
              <a:xfrm>
                <a:off x="3667589" y="3804002"/>
                <a:ext cx="1767680" cy="4333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2735896-D8A0-40DD-A2E0-FBF281B3F41C}"/>
                  </a:ext>
                </a:extLst>
              </p:cNvPr>
              <p:cNvSpPr/>
              <p:nvPr/>
            </p:nvSpPr>
            <p:spPr>
              <a:xfrm>
                <a:off x="3539046" y="3144809"/>
                <a:ext cx="1767680" cy="4333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CCDACA05-7CFE-417C-BB3F-997C1CBEC527}"/>
                </a:ext>
              </a:extLst>
            </p:cNvPr>
            <p:cNvSpPr/>
            <p:nvPr/>
          </p:nvSpPr>
          <p:spPr>
            <a:xfrm>
              <a:off x="6457336" y="1117602"/>
              <a:ext cx="820157" cy="3166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29FDD1-CB54-43D2-8E80-77DAFB97F663}"/>
                </a:ext>
              </a:extLst>
            </p:cNvPr>
            <p:cNvSpPr/>
            <p:nvPr/>
          </p:nvSpPr>
          <p:spPr>
            <a:xfrm>
              <a:off x="8787330" y="705945"/>
              <a:ext cx="820157" cy="31664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F01C50E-8FBD-4526-B1CC-40C71836388A}"/>
                </a:ext>
              </a:extLst>
            </p:cNvPr>
            <p:cNvSpPr/>
            <p:nvPr/>
          </p:nvSpPr>
          <p:spPr>
            <a:xfrm>
              <a:off x="9524192" y="2362463"/>
              <a:ext cx="1071536" cy="3757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DD1EDB4-D640-4F23-A18A-B2CD4FE93CFD}"/>
                </a:ext>
              </a:extLst>
            </p:cNvPr>
            <p:cNvSpPr/>
            <p:nvPr/>
          </p:nvSpPr>
          <p:spPr>
            <a:xfrm>
              <a:off x="6292031" y="2135383"/>
              <a:ext cx="1155144" cy="5498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400FFA0-8950-455A-B86A-A101098F27E9}"/>
                </a:ext>
              </a:extLst>
            </p:cNvPr>
            <p:cNvSpPr/>
            <p:nvPr/>
          </p:nvSpPr>
          <p:spPr>
            <a:xfrm>
              <a:off x="6292031" y="3293450"/>
              <a:ext cx="614554" cy="29985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58997AE-C34E-419F-9EA8-6AF8F7D3A9EC}"/>
                </a:ext>
              </a:extLst>
            </p:cNvPr>
            <p:cNvSpPr/>
            <p:nvPr/>
          </p:nvSpPr>
          <p:spPr>
            <a:xfrm>
              <a:off x="8799601" y="3386751"/>
              <a:ext cx="807885" cy="327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A144545-B882-402B-BB9A-C118474F5C2D}"/>
                </a:ext>
              </a:extLst>
            </p:cNvPr>
            <p:cNvSpPr/>
            <p:nvPr/>
          </p:nvSpPr>
          <p:spPr>
            <a:xfrm>
              <a:off x="6865064" y="4609471"/>
              <a:ext cx="824858" cy="4399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A22C9F-6DF5-4E19-973E-4EDCA3F65623}"/>
                </a:ext>
              </a:extLst>
            </p:cNvPr>
            <p:cNvSpPr/>
            <p:nvPr/>
          </p:nvSpPr>
          <p:spPr>
            <a:xfrm>
              <a:off x="9524192" y="4662365"/>
              <a:ext cx="1002310" cy="4399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6170749-C679-42D8-AB11-8EC6D840A87D}"/>
                </a:ext>
              </a:extLst>
            </p:cNvPr>
            <p:cNvSpPr/>
            <p:nvPr/>
          </p:nvSpPr>
          <p:spPr>
            <a:xfrm>
              <a:off x="9374934" y="6050531"/>
              <a:ext cx="1002310" cy="4399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DE5E8A-A6E7-4003-A42A-DEB2B2A406FD}"/>
                </a:ext>
              </a:extLst>
            </p:cNvPr>
            <p:cNvSpPr/>
            <p:nvPr/>
          </p:nvSpPr>
          <p:spPr>
            <a:xfrm>
              <a:off x="6214707" y="5830550"/>
              <a:ext cx="1232468" cy="4399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Audio 34">
            <a:hlinkClick r:id="" action="ppaction://media"/>
            <a:extLst>
              <a:ext uri="{FF2B5EF4-FFF2-40B4-BE49-F238E27FC236}">
                <a16:creationId xmlns:a16="http://schemas.microsoft.com/office/drawing/2014/main" id="{81F24E31-4A3F-4C5D-85F8-5827FEEE05D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56770529"/>
      </p:ext>
    </p:extLst>
  </p:cSld>
  <p:clrMapOvr>
    <a:masterClrMapping/>
  </p:clrMapOvr>
  <mc:AlternateContent xmlns:mc="http://schemas.openxmlformats.org/markup-compatibility/2006" xmlns:p14="http://schemas.microsoft.com/office/powerpoint/2010/main">
    <mc:Choice Requires="p14">
      <p:transition spd="slow" p14:dur="2000" advTm="66488"/>
    </mc:Choice>
    <mc:Fallback xmlns="">
      <p:transition spd="slow" advTm="6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55F8E3-480B-4A61-A569-D5E6813EB9A7}"/>
              </a:ext>
            </a:extLst>
          </p:cNvPr>
          <p:cNvSpPr txBox="1"/>
          <p:nvPr/>
        </p:nvSpPr>
        <p:spPr>
          <a:xfrm>
            <a:off x="565989" y="198122"/>
            <a:ext cx="3313984" cy="461665"/>
          </a:xfrm>
          <a:prstGeom prst="rect">
            <a:avLst/>
          </a:prstGeom>
          <a:noFill/>
        </p:spPr>
        <p:txBody>
          <a:bodyPr wrap="none" rtlCol="0">
            <a:spAutoFit/>
          </a:bodyPr>
          <a:lstStyle/>
          <a:p>
            <a:r>
              <a:rPr lang="en-US" sz="2400" dirty="0"/>
              <a:t>Modelling and Prediction</a:t>
            </a:r>
          </a:p>
        </p:txBody>
      </p:sp>
      <p:grpSp>
        <p:nvGrpSpPr>
          <p:cNvPr id="28" name="Group 27">
            <a:extLst>
              <a:ext uri="{FF2B5EF4-FFF2-40B4-BE49-F238E27FC236}">
                <a16:creationId xmlns:a16="http://schemas.microsoft.com/office/drawing/2014/main" id="{61FBFF09-22A2-42D5-BBD9-28940D53F6E0}"/>
              </a:ext>
            </a:extLst>
          </p:cNvPr>
          <p:cNvGrpSpPr/>
          <p:nvPr/>
        </p:nvGrpSpPr>
        <p:grpSpPr>
          <a:xfrm>
            <a:off x="565989" y="659787"/>
            <a:ext cx="3308363" cy="3327625"/>
            <a:chOff x="934609" y="1564244"/>
            <a:chExt cx="4608954" cy="3400081"/>
          </a:xfrm>
        </p:grpSpPr>
        <p:grpSp>
          <p:nvGrpSpPr>
            <p:cNvPr id="12" name="Group 11">
              <a:extLst>
                <a:ext uri="{FF2B5EF4-FFF2-40B4-BE49-F238E27FC236}">
                  <a16:creationId xmlns:a16="http://schemas.microsoft.com/office/drawing/2014/main" id="{72123682-6793-430C-B81B-D8F07BA26366}"/>
                </a:ext>
              </a:extLst>
            </p:cNvPr>
            <p:cNvGrpSpPr/>
            <p:nvPr/>
          </p:nvGrpSpPr>
          <p:grpSpPr>
            <a:xfrm>
              <a:off x="934609" y="1893674"/>
              <a:ext cx="4608954" cy="3070651"/>
              <a:chOff x="447371" y="2009745"/>
              <a:chExt cx="4608954" cy="3070651"/>
            </a:xfrm>
          </p:grpSpPr>
          <p:sp>
            <p:nvSpPr>
              <p:cNvPr id="9" name="TextBox 8">
                <a:extLst>
                  <a:ext uri="{FF2B5EF4-FFF2-40B4-BE49-F238E27FC236}">
                    <a16:creationId xmlns:a16="http://schemas.microsoft.com/office/drawing/2014/main" id="{62C33517-838A-4EB7-B1DB-EE2FD650AA99}"/>
                  </a:ext>
                </a:extLst>
              </p:cNvPr>
              <p:cNvSpPr txBox="1"/>
              <p:nvPr/>
            </p:nvSpPr>
            <p:spPr>
              <a:xfrm>
                <a:off x="447371" y="2009745"/>
                <a:ext cx="4608954" cy="307777"/>
              </a:xfrm>
              <a:prstGeom prst="rect">
                <a:avLst/>
              </a:prstGeom>
              <a:noFill/>
            </p:spPr>
            <p:txBody>
              <a:bodyPr wrap="none" rtlCol="0">
                <a:spAutoFit/>
              </a:bodyPr>
              <a:lstStyle/>
              <a:p>
                <a:r>
                  <a:rPr lang="en-US" sz="1400" dirty="0"/>
                  <a:t>What a probabilistic distribution for a single review looks like?</a:t>
                </a:r>
              </a:p>
            </p:txBody>
          </p:sp>
          <p:grpSp>
            <p:nvGrpSpPr>
              <p:cNvPr id="11" name="Group 10">
                <a:extLst>
                  <a:ext uri="{FF2B5EF4-FFF2-40B4-BE49-F238E27FC236}">
                    <a16:creationId xmlns:a16="http://schemas.microsoft.com/office/drawing/2014/main" id="{115279B6-61A5-4B57-BF97-7793B030D77D}"/>
                  </a:ext>
                </a:extLst>
              </p:cNvPr>
              <p:cNvGrpSpPr/>
              <p:nvPr/>
            </p:nvGrpSpPr>
            <p:grpSpPr>
              <a:xfrm>
                <a:off x="565989" y="2317522"/>
                <a:ext cx="3749615" cy="2762874"/>
                <a:chOff x="565989" y="2317522"/>
                <a:chExt cx="3749615" cy="2762874"/>
              </a:xfrm>
            </p:grpSpPr>
            <p:pic>
              <p:nvPicPr>
                <p:cNvPr id="8" name="Picture 7" descr="Text&#10;&#10;Description automatically generated">
                  <a:extLst>
                    <a:ext uri="{FF2B5EF4-FFF2-40B4-BE49-F238E27FC236}">
                      <a16:creationId xmlns:a16="http://schemas.microsoft.com/office/drawing/2014/main" id="{3E1A0E04-D96A-4D89-BB6E-37105DF46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989" y="2317522"/>
                  <a:ext cx="3749615" cy="2762874"/>
                </a:xfrm>
                <a:prstGeom prst="rect">
                  <a:avLst/>
                </a:prstGeom>
              </p:spPr>
            </p:pic>
            <p:sp>
              <p:nvSpPr>
                <p:cNvPr id="10" name="Oval 9">
                  <a:extLst>
                    <a:ext uri="{FF2B5EF4-FFF2-40B4-BE49-F238E27FC236}">
                      <a16:creationId xmlns:a16="http://schemas.microsoft.com/office/drawing/2014/main" id="{5ABB5BCF-001E-45F3-8962-5C1534958E8B}"/>
                    </a:ext>
                  </a:extLst>
                </p:cNvPr>
                <p:cNvSpPr/>
                <p:nvPr/>
              </p:nvSpPr>
              <p:spPr>
                <a:xfrm>
                  <a:off x="682440" y="3375034"/>
                  <a:ext cx="1215958" cy="44282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extBox 13">
              <a:extLst>
                <a:ext uri="{FF2B5EF4-FFF2-40B4-BE49-F238E27FC236}">
                  <a16:creationId xmlns:a16="http://schemas.microsoft.com/office/drawing/2014/main" id="{E2214562-197D-4129-B8A8-8E604AB8C64E}"/>
                </a:ext>
              </a:extLst>
            </p:cNvPr>
            <p:cNvSpPr txBox="1"/>
            <p:nvPr/>
          </p:nvSpPr>
          <p:spPr>
            <a:xfrm>
              <a:off x="934609" y="1564244"/>
              <a:ext cx="1173719" cy="369332"/>
            </a:xfrm>
            <a:prstGeom prst="rect">
              <a:avLst/>
            </a:prstGeom>
            <a:noFill/>
          </p:spPr>
          <p:txBody>
            <a:bodyPr wrap="none" rtlCol="0">
              <a:spAutoFit/>
            </a:bodyPr>
            <a:lstStyle/>
            <a:p>
              <a:r>
                <a:rPr lang="en-US" dirty="0"/>
                <a:t>Data Input</a:t>
              </a:r>
            </a:p>
          </p:txBody>
        </p:sp>
      </p:grpSp>
      <p:grpSp>
        <p:nvGrpSpPr>
          <p:cNvPr id="29" name="Group 28">
            <a:extLst>
              <a:ext uri="{FF2B5EF4-FFF2-40B4-BE49-F238E27FC236}">
                <a16:creationId xmlns:a16="http://schemas.microsoft.com/office/drawing/2014/main" id="{7620AA42-67A8-4683-B2C9-0AFB1A3FB1F6}"/>
              </a:ext>
            </a:extLst>
          </p:cNvPr>
          <p:cNvGrpSpPr/>
          <p:nvPr/>
        </p:nvGrpSpPr>
        <p:grpSpPr>
          <a:xfrm>
            <a:off x="7742050" y="565519"/>
            <a:ext cx="3171307" cy="3333621"/>
            <a:chOff x="7145007" y="109271"/>
            <a:chExt cx="3171307" cy="3333621"/>
          </a:xfrm>
        </p:grpSpPr>
        <p:grpSp>
          <p:nvGrpSpPr>
            <p:cNvPr id="27" name="Group 26">
              <a:extLst>
                <a:ext uri="{FF2B5EF4-FFF2-40B4-BE49-F238E27FC236}">
                  <a16:creationId xmlns:a16="http://schemas.microsoft.com/office/drawing/2014/main" id="{CBF06F4E-2954-4DE1-B345-95DEAF58D131}"/>
                </a:ext>
              </a:extLst>
            </p:cNvPr>
            <p:cNvGrpSpPr/>
            <p:nvPr/>
          </p:nvGrpSpPr>
          <p:grpSpPr>
            <a:xfrm>
              <a:off x="7145007" y="109271"/>
              <a:ext cx="3171307" cy="3333621"/>
              <a:chOff x="7145006" y="121235"/>
              <a:chExt cx="3171307" cy="3333621"/>
            </a:xfrm>
          </p:grpSpPr>
          <p:sp>
            <p:nvSpPr>
              <p:cNvPr id="15" name="TextBox 14">
                <a:extLst>
                  <a:ext uri="{FF2B5EF4-FFF2-40B4-BE49-F238E27FC236}">
                    <a16:creationId xmlns:a16="http://schemas.microsoft.com/office/drawing/2014/main" id="{481EF33D-CD1B-4ADB-8566-5C3878530DD5}"/>
                  </a:ext>
                </a:extLst>
              </p:cNvPr>
              <p:cNvSpPr txBox="1"/>
              <p:nvPr/>
            </p:nvSpPr>
            <p:spPr>
              <a:xfrm>
                <a:off x="7427587" y="121235"/>
                <a:ext cx="2343014" cy="369332"/>
              </a:xfrm>
              <a:prstGeom prst="rect">
                <a:avLst/>
              </a:prstGeom>
              <a:noFill/>
            </p:spPr>
            <p:txBody>
              <a:bodyPr wrap="none" rtlCol="0">
                <a:spAutoFit/>
              </a:bodyPr>
              <a:lstStyle/>
              <a:p>
                <a:r>
                  <a:rPr lang="en-US" dirty="0"/>
                  <a:t>Training and  Validation</a:t>
                </a:r>
              </a:p>
            </p:txBody>
          </p:sp>
          <p:pic>
            <p:nvPicPr>
              <p:cNvPr id="16" name="Picture 15" descr="Chart, bar chart&#10;&#10;Description automatically generated">
                <a:extLst>
                  <a:ext uri="{FF2B5EF4-FFF2-40B4-BE49-F238E27FC236}">
                    <a16:creationId xmlns:a16="http://schemas.microsoft.com/office/drawing/2014/main" id="{0AA9034E-0126-47B8-A92B-8DF1F7DC2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5006" y="506007"/>
                <a:ext cx="3171307" cy="2948849"/>
              </a:xfrm>
              <a:prstGeom prst="rect">
                <a:avLst/>
              </a:prstGeom>
            </p:spPr>
          </p:pic>
          <p:sp>
            <p:nvSpPr>
              <p:cNvPr id="20" name="TextBox 19">
                <a:extLst>
                  <a:ext uri="{FF2B5EF4-FFF2-40B4-BE49-F238E27FC236}">
                    <a16:creationId xmlns:a16="http://schemas.microsoft.com/office/drawing/2014/main" id="{F114E65A-54FD-4342-8D0C-8FAB00E5F3BD}"/>
                  </a:ext>
                </a:extLst>
              </p:cNvPr>
              <p:cNvSpPr txBox="1"/>
              <p:nvPr/>
            </p:nvSpPr>
            <p:spPr>
              <a:xfrm>
                <a:off x="7593020" y="801528"/>
                <a:ext cx="585417" cy="369332"/>
              </a:xfrm>
              <a:prstGeom prst="rect">
                <a:avLst/>
              </a:prstGeom>
              <a:noFill/>
            </p:spPr>
            <p:txBody>
              <a:bodyPr wrap="none" rtlCol="0">
                <a:spAutoFit/>
              </a:bodyPr>
              <a:lstStyle/>
              <a:p>
                <a:r>
                  <a:rPr lang="en-US" dirty="0"/>
                  <a:t>.903</a:t>
                </a:r>
              </a:p>
            </p:txBody>
          </p:sp>
          <p:sp>
            <p:nvSpPr>
              <p:cNvPr id="21" name="TextBox 20">
                <a:extLst>
                  <a:ext uri="{FF2B5EF4-FFF2-40B4-BE49-F238E27FC236}">
                    <a16:creationId xmlns:a16="http://schemas.microsoft.com/office/drawing/2014/main" id="{B8E82A21-7251-44FD-9616-C56C12AAE87B}"/>
                  </a:ext>
                </a:extLst>
              </p:cNvPr>
              <p:cNvSpPr txBox="1"/>
              <p:nvPr/>
            </p:nvSpPr>
            <p:spPr>
              <a:xfrm>
                <a:off x="8474057" y="801528"/>
                <a:ext cx="585417" cy="369332"/>
              </a:xfrm>
              <a:prstGeom prst="rect">
                <a:avLst/>
              </a:prstGeom>
              <a:noFill/>
            </p:spPr>
            <p:txBody>
              <a:bodyPr wrap="none" rtlCol="0">
                <a:spAutoFit/>
              </a:bodyPr>
              <a:lstStyle/>
              <a:p>
                <a:r>
                  <a:rPr lang="en-US" dirty="0"/>
                  <a:t>.896</a:t>
                </a:r>
              </a:p>
            </p:txBody>
          </p:sp>
          <p:sp>
            <p:nvSpPr>
              <p:cNvPr id="22" name="TextBox 21">
                <a:extLst>
                  <a:ext uri="{FF2B5EF4-FFF2-40B4-BE49-F238E27FC236}">
                    <a16:creationId xmlns:a16="http://schemas.microsoft.com/office/drawing/2014/main" id="{6DE7A691-1E49-41E8-BD8F-F4EE647FE5FE}"/>
                  </a:ext>
                </a:extLst>
              </p:cNvPr>
              <p:cNvSpPr txBox="1"/>
              <p:nvPr/>
            </p:nvSpPr>
            <p:spPr>
              <a:xfrm>
                <a:off x="9365673" y="1399708"/>
                <a:ext cx="585417" cy="369332"/>
              </a:xfrm>
              <a:prstGeom prst="rect">
                <a:avLst/>
              </a:prstGeom>
              <a:noFill/>
            </p:spPr>
            <p:txBody>
              <a:bodyPr wrap="none" rtlCol="0">
                <a:spAutoFit/>
              </a:bodyPr>
              <a:lstStyle/>
              <a:p>
                <a:r>
                  <a:rPr lang="en-US" dirty="0"/>
                  <a:t>.508</a:t>
                </a:r>
              </a:p>
            </p:txBody>
          </p:sp>
          <p:sp>
            <p:nvSpPr>
              <p:cNvPr id="23" name="TextBox 22">
                <a:extLst>
                  <a:ext uri="{FF2B5EF4-FFF2-40B4-BE49-F238E27FC236}">
                    <a16:creationId xmlns:a16="http://schemas.microsoft.com/office/drawing/2014/main" id="{E9722FEF-DDEC-46F6-B7C9-267470BB416F}"/>
                  </a:ext>
                </a:extLst>
              </p:cNvPr>
              <p:cNvSpPr txBox="1"/>
              <p:nvPr/>
            </p:nvSpPr>
            <p:spPr>
              <a:xfrm>
                <a:off x="9171341" y="826276"/>
                <a:ext cx="1003573" cy="307777"/>
              </a:xfrm>
              <a:prstGeom prst="rect">
                <a:avLst/>
              </a:prstGeom>
              <a:noFill/>
            </p:spPr>
            <p:txBody>
              <a:bodyPr wrap="square" rtlCol="0">
                <a:spAutoFit/>
              </a:bodyPr>
              <a:lstStyle/>
              <a:p>
                <a:r>
                  <a:rPr lang="en-US" sz="1400" dirty="0"/>
                  <a:t>Lost Cause!</a:t>
                </a:r>
              </a:p>
            </p:txBody>
          </p:sp>
          <p:sp>
            <p:nvSpPr>
              <p:cNvPr id="26" name="Arrow: Down 25">
                <a:extLst>
                  <a:ext uri="{FF2B5EF4-FFF2-40B4-BE49-F238E27FC236}">
                    <a16:creationId xmlns:a16="http://schemas.microsoft.com/office/drawing/2014/main" id="{EAA9AE83-6612-477E-B2C4-6F4EEB1B2E2B}"/>
                  </a:ext>
                </a:extLst>
              </p:cNvPr>
              <p:cNvSpPr/>
              <p:nvPr/>
            </p:nvSpPr>
            <p:spPr>
              <a:xfrm>
                <a:off x="9567898" y="1123447"/>
                <a:ext cx="202703" cy="307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65D2D2DE-7FB1-416E-8C4D-D17437D842B7}"/>
                </a:ext>
              </a:extLst>
            </p:cNvPr>
            <p:cNvSpPr txBox="1"/>
            <p:nvPr/>
          </p:nvSpPr>
          <p:spPr>
            <a:xfrm rot="5400000">
              <a:off x="6942073" y="2308574"/>
              <a:ext cx="1579535" cy="307777"/>
            </a:xfrm>
            <a:prstGeom prst="rect">
              <a:avLst/>
            </a:prstGeom>
            <a:noFill/>
          </p:spPr>
          <p:txBody>
            <a:bodyPr wrap="none" rtlCol="0">
              <a:spAutoFit/>
            </a:bodyPr>
            <a:lstStyle/>
            <a:p>
              <a:r>
                <a:rPr lang="en-US" sz="1400" dirty="0"/>
                <a:t>Logistic Regression</a:t>
              </a:r>
            </a:p>
          </p:txBody>
        </p:sp>
        <p:sp>
          <p:nvSpPr>
            <p:cNvPr id="18" name="TextBox 17">
              <a:extLst>
                <a:ext uri="{FF2B5EF4-FFF2-40B4-BE49-F238E27FC236}">
                  <a16:creationId xmlns:a16="http://schemas.microsoft.com/office/drawing/2014/main" id="{CEBE413F-A1B5-40CF-9B12-3BB7EDCA6845}"/>
                </a:ext>
              </a:extLst>
            </p:cNvPr>
            <p:cNvSpPr txBox="1"/>
            <p:nvPr/>
          </p:nvSpPr>
          <p:spPr>
            <a:xfrm rot="5400000">
              <a:off x="7539580" y="2146496"/>
              <a:ext cx="2074385" cy="307777"/>
            </a:xfrm>
            <a:prstGeom prst="rect">
              <a:avLst/>
            </a:prstGeom>
            <a:noFill/>
          </p:spPr>
          <p:txBody>
            <a:bodyPr wrap="square" rtlCol="0">
              <a:spAutoFit/>
            </a:bodyPr>
            <a:lstStyle/>
            <a:p>
              <a:r>
                <a:rPr lang="en-US" sz="1400" dirty="0"/>
                <a:t>Logistic Regression(SGD)</a:t>
              </a:r>
            </a:p>
          </p:txBody>
        </p:sp>
        <p:sp>
          <p:nvSpPr>
            <p:cNvPr id="19" name="TextBox 18">
              <a:extLst>
                <a:ext uri="{FF2B5EF4-FFF2-40B4-BE49-F238E27FC236}">
                  <a16:creationId xmlns:a16="http://schemas.microsoft.com/office/drawing/2014/main" id="{E8CF66E2-AA6E-4F0F-9668-F73C94380AE2}"/>
                </a:ext>
              </a:extLst>
            </p:cNvPr>
            <p:cNvSpPr txBox="1"/>
            <p:nvPr/>
          </p:nvSpPr>
          <p:spPr>
            <a:xfrm rot="5400000">
              <a:off x="8877356" y="2426632"/>
              <a:ext cx="1381084" cy="600164"/>
            </a:xfrm>
            <a:prstGeom prst="rect">
              <a:avLst/>
            </a:prstGeom>
            <a:noFill/>
          </p:spPr>
          <p:txBody>
            <a:bodyPr wrap="square" rtlCol="0">
              <a:spAutoFit/>
            </a:bodyPr>
            <a:lstStyle/>
            <a:p>
              <a:r>
                <a:rPr lang="en-US" sz="1100" dirty="0"/>
                <a:t>Logistic Regression(Huber Loss)</a:t>
              </a:r>
            </a:p>
          </p:txBody>
        </p:sp>
      </p:grpSp>
      <p:grpSp>
        <p:nvGrpSpPr>
          <p:cNvPr id="31" name="Group 30">
            <a:extLst>
              <a:ext uri="{FF2B5EF4-FFF2-40B4-BE49-F238E27FC236}">
                <a16:creationId xmlns:a16="http://schemas.microsoft.com/office/drawing/2014/main" id="{65A171DB-1DEF-4A5E-8691-DC37D5934749}"/>
              </a:ext>
            </a:extLst>
          </p:cNvPr>
          <p:cNvGrpSpPr/>
          <p:nvPr/>
        </p:nvGrpSpPr>
        <p:grpSpPr>
          <a:xfrm>
            <a:off x="3482281" y="3173762"/>
            <a:ext cx="3762552" cy="3653602"/>
            <a:chOff x="3791767" y="3211438"/>
            <a:chExt cx="3762552" cy="3653602"/>
          </a:xfrm>
        </p:grpSpPr>
        <p:pic>
          <p:nvPicPr>
            <p:cNvPr id="13" name="Picture 12" descr="Chart, bar chart&#10;&#10;Description automatically generated">
              <a:extLst>
                <a:ext uri="{FF2B5EF4-FFF2-40B4-BE49-F238E27FC236}">
                  <a16:creationId xmlns:a16="http://schemas.microsoft.com/office/drawing/2014/main" id="{6E7C94BF-EA91-4912-90FE-CFBD04652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767" y="3461896"/>
              <a:ext cx="3762552" cy="3403144"/>
            </a:xfrm>
            <a:prstGeom prst="rect">
              <a:avLst/>
            </a:prstGeom>
          </p:spPr>
        </p:pic>
        <p:sp>
          <p:nvSpPr>
            <p:cNvPr id="30" name="TextBox 29">
              <a:extLst>
                <a:ext uri="{FF2B5EF4-FFF2-40B4-BE49-F238E27FC236}">
                  <a16:creationId xmlns:a16="http://schemas.microsoft.com/office/drawing/2014/main" id="{146985ED-9342-4423-A8D1-422D4731B894}"/>
                </a:ext>
              </a:extLst>
            </p:cNvPr>
            <p:cNvSpPr txBox="1"/>
            <p:nvPr/>
          </p:nvSpPr>
          <p:spPr>
            <a:xfrm>
              <a:off x="4288984" y="3211438"/>
              <a:ext cx="1152431" cy="369332"/>
            </a:xfrm>
            <a:prstGeom prst="rect">
              <a:avLst/>
            </a:prstGeom>
            <a:noFill/>
          </p:spPr>
          <p:txBody>
            <a:bodyPr wrap="none" rtlCol="0">
              <a:spAutoFit/>
            </a:bodyPr>
            <a:lstStyle/>
            <a:p>
              <a:r>
                <a:rPr lang="en-US" dirty="0"/>
                <a:t>Evaluation</a:t>
              </a:r>
            </a:p>
          </p:txBody>
        </p:sp>
      </p:grpSp>
      <p:cxnSp>
        <p:nvCxnSpPr>
          <p:cNvPr id="34" name="Straight Arrow Connector 33">
            <a:extLst>
              <a:ext uri="{FF2B5EF4-FFF2-40B4-BE49-F238E27FC236}">
                <a16:creationId xmlns:a16="http://schemas.microsoft.com/office/drawing/2014/main" id="{AD8F7363-58C1-43C5-A632-9780726907AF}"/>
              </a:ext>
            </a:extLst>
          </p:cNvPr>
          <p:cNvCxnSpPr>
            <a:cxnSpLocks/>
          </p:cNvCxnSpPr>
          <p:nvPr/>
        </p:nvCxnSpPr>
        <p:spPr>
          <a:xfrm>
            <a:off x="4242062" y="2381194"/>
            <a:ext cx="32979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FF4DF6E2-E94D-466C-9330-009DB1DA3EC5}"/>
              </a:ext>
            </a:extLst>
          </p:cNvPr>
          <p:cNvCxnSpPr>
            <a:cxnSpLocks/>
          </p:cNvCxnSpPr>
          <p:nvPr/>
        </p:nvCxnSpPr>
        <p:spPr>
          <a:xfrm rot="5400000">
            <a:off x="7708387" y="4203947"/>
            <a:ext cx="1701572" cy="153706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7B5FD405-4B0C-4703-A0A1-05EB700D27BF}"/>
              </a:ext>
            </a:extLst>
          </p:cNvPr>
          <p:cNvSpPr txBox="1"/>
          <p:nvPr/>
        </p:nvSpPr>
        <p:spPr>
          <a:xfrm>
            <a:off x="2133215" y="2381194"/>
            <a:ext cx="1157089" cy="307777"/>
          </a:xfrm>
          <a:prstGeom prst="rect">
            <a:avLst/>
          </a:prstGeom>
          <a:noFill/>
        </p:spPr>
        <p:txBody>
          <a:bodyPr wrap="square" rtlCol="0">
            <a:spAutoFit/>
          </a:bodyPr>
          <a:lstStyle/>
          <a:p>
            <a:r>
              <a:rPr lang="en-US" sz="1400" dirty="0"/>
              <a:t>Notice This</a:t>
            </a:r>
          </a:p>
        </p:txBody>
      </p:sp>
      <p:sp>
        <p:nvSpPr>
          <p:cNvPr id="40" name="Arrow: Down 39">
            <a:extLst>
              <a:ext uri="{FF2B5EF4-FFF2-40B4-BE49-F238E27FC236}">
                <a16:creationId xmlns:a16="http://schemas.microsoft.com/office/drawing/2014/main" id="{BE416E6E-A637-437C-A000-08BDB958F8BB}"/>
              </a:ext>
            </a:extLst>
          </p:cNvPr>
          <p:cNvSpPr/>
          <p:nvPr/>
        </p:nvSpPr>
        <p:spPr>
          <a:xfrm rot="5400000">
            <a:off x="1877975" y="2380173"/>
            <a:ext cx="202703" cy="307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Audio 43">
            <a:hlinkClick r:id="" action="ppaction://media"/>
            <a:extLst>
              <a:ext uri="{FF2B5EF4-FFF2-40B4-BE49-F238E27FC236}">
                <a16:creationId xmlns:a16="http://schemas.microsoft.com/office/drawing/2014/main" id="{A49B446C-1C62-4E1F-9480-E04A4D64CA7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9890001"/>
      </p:ext>
    </p:extLst>
  </p:cSld>
  <p:clrMapOvr>
    <a:masterClrMapping/>
  </p:clrMapOvr>
  <mc:AlternateContent xmlns:mc="http://schemas.openxmlformats.org/markup-compatibility/2006" xmlns:p14="http://schemas.microsoft.com/office/powerpoint/2010/main">
    <mc:Choice Requires="p14">
      <p:transition spd="slow" p14:dur="2000" advTm="107014"/>
    </mc:Choice>
    <mc:Fallback xmlns="">
      <p:transition spd="slow" advTm="10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9" name="Rectangle 18">
            <a:extLst>
              <a:ext uri="{FF2B5EF4-FFF2-40B4-BE49-F238E27FC236}">
                <a16:creationId xmlns:a16="http://schemas.microsoft.com/office/drawing/2014/main" id="{07CD24CB-ADB7-42D5-B7CA-D6B8E1847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AFA0-F8E7-4A03-802C-0D516CA84AF0}"/>
              </a:ext>
            </a:extLst>
          </p:cNvPr>
          <p:cNvSpPr>
            <a:spLocks noGrp="1"/>
          </p:cNvSpPr>
          <p:nvPr>
            <p:ph type="title"/>
          </p:nvPr>
        </p:nvSpPr>
        <p:spPr>
          <a:xfrm>
            <a:off x="2140447" y="914671"/>
            <a:ext cx="8106770" cy="2010201"/>
          </a:xfrm>
        </p:spPr>
        <p:txBody>
          <a:bodyPr vert="horz" lIns="91440" tIns="45720" rIns="91440" bIns="45720" rtlCol="0" anchor="b">
            <a:normAutofit/>
          </a:bodyPr>
          <a:lstStyle/>
          <a:p>
            <a:pPr algn="ctr"/>
            <a:r>
              <a:rPr lang="en-US" dirty="0"/>
              <a:t>Business Listings</a:t>
            </a:r>
          </a:p>
        </p:txBody>
      </p:sp>
      <p:sp>
        <p:nvSpPr>
          <p:cNvPr id="21" name="Freeform: Shape 20">
            <a:extLst>
              <a:ext uri="{FF2B5EF4-FFF2-40B4-BE49-F238E27FC236}">
                <a16:creationId xmlns:a16="http://schemas.microsoft.com/office/drawing/2014/main" id="{F49168E3-50B5-4B32-B3BA-B53352278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0"/>
            <a:ext cx="12192000" cy="1371600"/>
          </a:xfrm>
          <a:custGeom>
            <a:avLst/>
            <a:gdLst>
              <a:gd name="connsiteX0" fmla="*/ 0 w 12192000"/>
              <a:gd name="connsiteY0" fmla="*/ 0 h 1008346"/>
              <a:gd name="connsiteX1" fmla="*/ 12187583 w 12192000"/>
              <a:gd name="connsiteY1" fmla="*/ 0 h 1008346"/>
              <a:gd name="connsiteX2" fmla="*/ 12192000 w 12192000"/>
              <a:gd name="connsiteY2" fmla="*/ 65613 h 1008346"/>
              <a:gd name="connsiteX3" fmla="*/ 12192000 w 12192000"/>
              <a:gd name="connsiteY3" fmla="*/ 84629 h 1008346"/>
              <a:gd name="connsiteX4" fmla="*/ 12176433 w 12192000"/>
              <a:gd name="connsiteY4" fmla="*/ 86996 h 1008346"/>
              <a:gd name="connsiteX5" fmla="*/ 11966438 w 12192000"/>
              <a:gd name="connsiteY5" fmla="*/ 112672 h 1008346"/>
              <a:gd name="connsiteX6" fmla="*/ 11916918 w 12192000"/>
              <a:gd name="connsiteY6" fmla="*/ 131001 h 1008346"/>
              <a:gd name="connsiteX7" fmla="*/ 11785675 w 12192000"/>
              <a:gd name="connsiteY7" fmla="*/ 200504 h 1008346"/>
              <a:gd name="connsiteX8" fmla="*/ 11710307 w 12192000"/>
              <a:gd name="connsiteY8" fmla="*/ 219266 h 1008346"/>
              <a:gd name="connsiteX9" fmla="*/ 11488515 w 12192000"/>
              <a:gd name="connsiteY9" fmla="*/ 272573 h 1008346"/>
              <a:gd name="connsiteX10" fmla="*/ 11419631 w 12192000"/>
              <a:gd name="connsiteY10" fmla="*/ 292041 h 1008346"/>
              <a:gd name="connsiteX11" fmla="*/ 11247844 w 12192000"/>
              <a:gd name="connsiteY11" fmla="*/ 350265 h 1008346"/>
              <a:gd name="connsiteX12" fmla="*/ 11126425 w 12192000"/>
              <a:gd name="connsiteY12" fmla="*/ 419544 h 1008346"/>
              <a:gd name="connsiteX13" fmla="*/ 11017611 w 12192000"/>
              <a:gd name="connsiteY13" fmla="*/ 445382 h 1008346"/>
              <a:gd name="connsiteX14" fmla="*/ 10964524 w 12192000"/>
              <a:gd name="connsiteY14" fmla="*/ 459636 h 1008346"/>
              <a:gd name="connsiteX15" fmla="*/ 10937482 w 12192000"/>
              <a:gd name="connsiteY15" fmla="*/ 479175 h 1008346"/>
              <a:gd name="connsiteX16" fmla="*/ 10920340 w 12192000"/>
              <a:gd name="connsiteY16" fmla="*/ 481765 h 1008346"/>
              <a:gd name="connsiteX17" fmla="*/ 10920133 w 12192000"/>
              <a:gd name="connsiteY17" fmla="*/ 482186 h 1008346"/>
              <a:gd name="connsiteX18" fmla="*/ 10815604 w 12192000"/>
              <a:gd name="connsiteY18" fmla="*/ 500583 h 1008346"/>
              <a:gd name="connsiteX19" fmla="*/ 10736979 w 12192000"/>
              <a:gd name="connsiteY19" fmla="*/ 537354 h 1008346"/>
              <a:gd name="connsiteX20" fmla="*/ 10697572 w 12192000"/>
              <a:gd name="connsiteY20" fmla="*/ 549656 h 1008346"/>
              <a:gd name="connsiteX21" fmla="*/ 10677680 w 12192000"/>
              <a:gd name="connsiteY21" fmla="*/ 558131 h 1008346"/>
              <a:gd name="connsiteX22" fmla="*/ 10677187 w 12192000"/>
              <a:gd name="connsiteY22" fmla="*/ 559888 h 1008346"/>
              <a:gd name="connsiteX23" fmla="*/ 10588288 w 12192000"/>
              <a:gd name="connsiteY23" fmla="*/ 566845 h 1008346"/>
              <a:gd name="connsiteX24" fmla="*/ 10533913 w 12192000"/>
              <a:gd name="connsiteY24" fmla="*/ 565526 h 1008346"/>
              <a:gd name="connsiteX25" fmla="*/ 10427096 w 12192000"/>
              <a:gd name="connsiteY25" fmla="*/ 571439 h 1008346"/>
              <a:gd name="connsiteX26" fmla="*/ 10283366 w 12192000"/>
              <a:gd name="connsiteY26" fmla="*/ 601076 h 1008346"/>
              <a:gd name="connsiteX27" fmla="*/ 10071988 w 12192000"/>
              <a:gd name="connsiteY27" fmla="*/ 612649 h 1008346"/>
              <a:gd name="connsiteX28" fmla="*/ 10019577 w 12192000"/>
              <a:gd name="connsiteY28" fmla="*/ 623784 h 1008346"/>
              <a:gd name="connsiteX29" fmla="*/ 9996598 w 12192000"/>
              <a:gd name="connsiteY29" fmla="*/ 629362 h 1008346"/>
              <a:gd name="connsiteX30" fmla="*/ 9994226 w 12192000"/>
              <a:gd name="connsiteY30" fmla="*/ 629693 h 1008346"/>
              <a:gd name="connsiteX31" fmla="*/ 9886928 w 12192000"/>
              <a:gd name="connsiteY31" fmla="*/ 637803 h 1008346"/>
              <a:gd name="connsiteX32" fmla="*/ 9757216 w 12192000"/>
              <a:gd name="connsiteY32" fmla="*/ 637903 h 1008346"/>
              <a:gd name="connsiteX33" fmla="*/ 9630666 w 12192000"/>
              <a:gd name="connsiteY33" fmla="*/ 634301 h 1008346"/>
              <a:gd name="connsiteX34" fmla="*/ 9552588 w 12192000"/>
              <a:gd name="connsiteY34" fmla="*/ 654919 h 1008346"/>
              <a:gd name="connsiteX35" fmla="*/ 9415821 w 12192000"/>
              <a:gd name="connsiteY35" fmla="*/ 653970 h 1008346"/>
              <a:gd name="connsiteX36" fmla="*/ 9163817 w 12192000"/>
              <a:gd name="connsiteY36" fmla="*/ 650641 h 1008346"/>
              <a:gd name="connsiteX37" fmla="*/ 9050386 w 12192000"/>
              <a:gd name="connsiteY37" fmla="*/ 653852 h 1008346"/>
              <a:gd name="connsiteX38" fmla="*/ 8929125 w 12192000"/>
              <a:gd name="connsiteY38" fmla="*/ 654038 h 1008346"/>
              <a:gd name="connsiteX39" fmla="*/ 8848784 w 12192000"/>
              <a:gd name="connsiteY39" fmla="*/ 653686 h 1008346"/>
              <a:gd name="connsiteX40" fmla="*/ 8846477 w 12192000"/>
              <a:gd name="connsiteY40" fmla="*/ 654426 h 1008346"/>
              <a:gd name="connsiteX41" fmla="*/ 8826356 w 12192000"/>
              <a:gd name="connsiteY41" fmla="*/ 654200 h 1008346"/>
              <a:gd name="connsiteX42" fmla="*/ 8788426 w 12192000"/>
              <a:gd name="connsiteY42" fmla="*/ 644734 h 1008346"/>
              <a:gd name="connsiteX43" fmla="*/ 8715784 w 12192000"/>
              <a:gd name="connsiteY43" fmla="*/ 655804 h 1008346"/>
              <a:gd name="connsiteX44" fmla="*/ 8652446 w 12192000"/>
              <a:gd name="connsiteY44" fmla="*/ 660966 h 1008346"/>
              <a:gd name="connsiteX45" fmla="*/ 8602565 w 12192000"/>
              <a:gd name="connsiteY45" fmla="*/ 669503 h 1008346"/>
              <a:gd name="connsiteX46" fmla="*/ 8593932 w 12192000"/>
              <a:gd name="connsiteY46" fmla="*/ 669427 h 1008346"/>
              <a:gd name="connsiteX47" fmla="*/ 8593705 w 12192000"/>
              <a:gd name="connsiteY47" fmla="*/ 669613 h 1008346"/>
              <a:gd name="connsiteX48" fmla="*/ 8584494 w 12192000"/>
              <a:gd name="connsiteY48" fmla="*/ 669906 h 1008346"/>
              <a:gd name="connsiteX49" fmla="*/ 8578197 w 12192000"/>
              <a:gd name="connsiteY49" fmla="*/ 669287 h 1008346"/>
              <a:gd name="connsiteX50" fmla="*/ 8506463 w 12192000"/>
              <a:gd name="connsiteY50" fmla="*/ 693584 h 1008346"/>
              <a:gd name="connsiteX51" fmla="*/ 8399267 w 12192000"/>
              <a:gd name="connsiteY51" fmla="*/ 713948 h 1008346"/>
              <a:gd name="connsiteX52" fmla="*/ 8291640 w 12192000"/>
              <a:gd name="connsiteY52" fmla="*/ 731915 h 1008346"/>
              <a:gd name="connsiteX53" fmla="*/ 8251948 w 12192000"/>
              <a:gd name="connsiteY53" fmla="*/ 737355 h 1008346"/>
              <a:gd name="connsiteX54" fmla="*/ 8184393 w 12192000"/>
              <a:gd name="connsiteY54" fmla="*/ 751751 h 1008346"/>
              <a:gd name="connsiteX55" fmla="*/ 8155434 w 12192000"/>
              <a:gd name="connsiteY55" fmla="*/ 761257 h 1008346"/>
              <a:gd name="connsiteX56" fmla="*/ 8153823 w 12192000"/>
              <a:gd name="connsiteY56" fmla="*/ 761173 h 1008346"/>
              <a:gd name="connsiteX57" fmla="*/ 8152337 w 12192000"/>
              <a:gd name="connsiteY57" fmla="*/ 763644 h 1008346"/>
              <a:gd name="connsiteX58" fmla="*/ 8147026 w 12192000"/>
              <a:gd name="connsiteY58" fmla="*/ 765472 h 1008346"/>
              <a:gd name="connsiteX59" fmla="*/ 8130352 w 12192000"/>
              <a:gd name="connsiteY59" fmla="*/ 767262 h 1008346"/>
              <a:gd name="connsiteX60" fmla="*/ 8123725 w 12192000"/>
              <a:gd name="connsiteY60" fmla="*/ 767408 h 1008346"/>
              <a:gd name="connsiteX61" fmla="*/ 8114787 w 12192000"/>
              <a:gd name="connsiteY61" fmla="*/ 768745 h 1008346"/>
              <a:gd name="connsiteX62" fmla="*/ 8114681 w 12192000"/>
              <a:gd name="connsiteY62" fmla="*/ 768946 h 1008346"/>
              <a:gd name="connsiteX63" fmla="*/ 8106087 w 12192000"/>
              <a:gd name="connsiteY63" fmla="*/ 769868 h 1008346"/>
              <a:gd name="connsiteX64" fmla="*/ 8047050 w 12192000"/>
              <a:gd name="connsiteY64" fmla="*/ 789846 h 1008346"/>
              <a:gd name="connsiteX65" fmla="*/ 7998793 w 12192000"/>
              <a:gd name="connsiteY65" fmla="*/ 802356 h 1008346"/>
              <a:gd name="connsiteX66" fmla="*/ 7988446 w 12192000"/>
              <a:gd name="connsiteY66" fmla="*/ 806503 h 1008346"/>
              <a:gd name="connsiteX67" fmla="*/ 7988194 w 12192000"/>
              <a:gd name="connsiteY67" fmla="*/ 807340 h 1008346"/>
              <a:gd name="connsiteX68" fmla="*/ 7941821 w 12192000"/>
              <a:gd name="connsiteY68" fmla="*/ 811196 h 1008346"/>
              <a:gd name="connsiteX69" fmla="*/ 7913431 w 12192000"/>
              <a:gd name="connsiteY69" fmla="*/ 810908 h 1008346"/>
              <a:gd name="connsiteX70" fmla="*/ 7899391 w 12192000"/>
              <a:gd name="connsiteY70" fmla="*/ 811681 h 1008346"/>
              <a:gd name="connsiteX71" fmla="*/ 7894134 w 12192000"/>
              <a:gd name="connsiteY71" fmla="*/ 809997 h 1008346"/>
              <a:gd name="connsiteX72" fmla="*/ 7874065 w 12192000"/>
              <a:gd name="connsiteY72" fmla="*/ 812104 h 1008346"/>
              <a:gd name="connsiteX73" fmla="*/ 7872250 w 12192000"/>
              <a:gd name="connsiteY73" fmla="*/ 813063 h 1008346"/>
              <a:gd name="connsiteX74" fmla="*/ 7825620 w 12192000"/>
              <a:gd name="connsiteY74" fmla="*/ 810757 h 1008346"/>
              <a:gd name="connsiteX75" fmla="*/ 7759398 w 12192000"/>
              <a:gd name="connsiteY75" fmla="*/ 814526 h 1008346"/>
              <a:gd name="connsiteX76" fmla="*/ 7671781 w 12192000"/>
              <a:gd name="connsiteY76" fmla="*/ 825332 h 1008346"/>
              <a:gd name="connsiteX77" fmla="*/ 7470640 w 12192000"/>
              <a:gd name="connsiteY77" fmla="*/ 840596 h 1008346"/>
              <a:gd name="connsiteX78" fmla="*/ 7464881 w 12192000"/>
              <a:gd name="connsiteY78" fmla="*/ 840011 h 1008346"/>
              <a:gd name="connsiteX79" fmla="*/ 7468828 w 12192000"/>
              <a:gd name="connsiteY79" fmla="*/ 838867 h 1008346"/>
              <a:gd name="connsiteX80" fmla="*/ 7463929 w 12192000"/>
              <a:gd name="connsiteY80" fmla="*/ 839915 h 1008346"/>
              <a:gd name="connsiteX81" fmla="*/ 7464881 w 12192000"/>
              <a:gd name="connsiteY81" fmla="*/ 840011 h 1008346"/>
              <a:gd name="connsiteX82" fmla="*/ 7462887 w 12192000"/>
              <a:gd name="connsiteY82" fmla="*/ 840589 h 1008346"/>
              <a:gd name="connsiteX83" fmla="*/ 7423655 w 12192000"/>
              <a:gd name="connsiteY83" fmla="*/ 848212 h 1008346"/>
              <a:gd name="connsiteX84" fmla="*/ 7346156 w 12192000"/>
              <a:gd name="connsiteY84" fmla="*/ 869806 h 1008346"/>
              <a:gd name="connsiteX85" fmla="*/ 7174543 w 12192000"/>
              <a:gd name="connsiteY85" fmla="*/ 893041 h 1008346"/>
              <a:gd name="connsiteX86" fmla="*/ 7120480 w 12192000"/>
              <a:gd name="connsiteY86" fmla="*/ 906142 h 1008346"/>
              <a:gd name="connsiteX87" fmla="*/ 7063799 w 12192000"/>
              <a:gd name="connsiteY87" fmla="*/ 904302 h 1008346"/>
              <a:gd name="connsiteX88" fmla="*/ 7046174 w 12192000"/>
              <a:gd name="connsiteY88" fmla="*/ 912191 h 1008346"/>
              <a:gd name="connsiteX89" fmla="*/ 7043236 w 12192000"/>
              <a:gd name="connsiteY89" fmla="*/ 913697 h 1008346"/>
              <a:gd name="connsiteX90" fmla="*/ 7029299 w 12192000"/>
              <a:gd name="connsiteY90" fmla="*/ 916535 h 1008346"/>
              <a:gd name="connsiteX91" fmla="*/ 7011341 w 12192000"/>
              <a:gd name="connsiteY91" fmla="*/ 922055 h 1008346"/>
              <a:gd name="connsiteX92" fmla="*/ 6962721 w 12192000"/>
              <a:gd name="connsiteY92" fmla="*/ 926136 h 1008346"/>
              <a:gd name="connsiteX93" fmla="*/ 6924046 w 12192000"/>
              <a:gd name="connsiteY93" fmla="*/ 935119 h 1008346"/>
              <a:gd name="connsiteX94" fmla="*/ 6803921 w 12192000"/>
              <a:gd name="connsiteY94" fmla="*/ 953749 h 1008346"/>
              <a:gd name="connsiteX95" fmla="*/ 6753130 w 12192000"/>
              <a:gd name="connsiteY95" fmla="*/ 967574 h 1008346"/>
              <a:gd name="connsiteX96" fmla="*/ 6715125 w 12192000"/>
              <a:gd name="connsiteY96" fmla="*/ 976612 h 1008346"/>
              <a:gd name="connsiteX97" fmla="*/ 6558230 w 12192000"/>
              <a:gd name="connsiteY97" fmla="*/ 992648 h 1008346"/>
              <a:gd name="connsiteX98" fmla="*/ 6424995 w 12192000"/>
              <a:gd name="connsiteY98" fmla="*/ 997785 h 1008346"/>
              <a:gd name="connsiteX99" fmla="*/ 6223993 w 12192000"/>
              <a:gd name="connsiteY99" fmla="*/ 996254 h 1008346"/>
              <a:gd name="connsiteX100" fmla="*/ 6170626 w 12192000"/>
              <a:gd name="connsiteY100" fmla="*/ 996191 h 1008346"/>
              <a:gd name="connsiteX101" fmla="*/ 6139366 w 12192000"/>
              <a:gd name="connsiteY101" fmla="*/ 1000894 h 1008346"/>
              <a:gd name="connsiteX102" fmla="*/ 6132311 w 12192000"/>
              <a:gd name="connsiteY102" fmla="*/ 1006678 h 1008346"/>
              <a:gd name="connsiteX103" fmla="*/ 6112202 w 12192000"/>
              <a:gd name="connsiteY103" fmla="*/ 1007107 h 1008346"/>
              <a:gd name="connsiteX104" fmla="*/ 6106903 w 12192000"/>
              <a:gd name="connsiteY104" fmla="*/ 1008346 h 1008346"/>
              <a:gd name="connsiteX105" fmla="*/ 6010290 w 12192000"/>
              <a:gd name="connsiteY105" fmla="*/ 999136 h 1008346"/>
              <a:gd name="connsiteX106" fmla="*/ 5859922 w 12192000"/>
              <a:gd name="connsiteY106" fmla="*/ 1004321 h 1008346"/>
              <a:gd name="connsiteX107" fmla="*/ 5623801 w 12192000"/>
              <a:gd name="connsiteY107" fmla="*/ 983916 h 1008346"/>
              <a:gd name="connsiteX108" fmla="*/ 5462286 w 12192000"/>
              <a:gd name="connsiteY108" fmla="*/ 972082 h 1008346"/>
              <a:gd name="connsiteX109" fmla="*/ 5263300 w 12192000"/>
              <a:gd name="connsiteY109" fmla="*/ 962419 h 1008346"/>
              <a:gd name="connsiteX110" fmla="*/ 5146583 w 12192000"/>
              <a:gd name="connsiteY110" fmla="*/ 948153 h 1008346"/>
              <a:gd name="connsiteX111" fmla="*/ 5067376 w 12192000"/>
              <a:gd name="connsiteY111" fmla="*/ 951851 h 1008346"/>
              <a:gd name="connsiteX112" fmla="*/ 4992329 w 12192000"/>
              <a:gd name="connsiteY112" fmla="*/ 947102 h 1008346"/>
              <a:gd name="connsiteX113" fmla="*/ 4965683 w 12192000"/>
              <a:gd name="connsiteY113" fmla="*/ 945215 h 1008346"/>
              <a:gd name="connsiteX114" fmla="*/ 4961310 w 12192000"/>
              <a:gd name="connsiteY114" fmla="*/ 941890 h 1008346"/>
              <a:gd name="connsiteX115" fmla="*/ 4943488 w 12192000"/>
              <a:gd name="connsiteY115" fmla="*/ 939683 h 1008346"/>
              <a:gd name="connsiteX116" fmla="*/ 4849224 w 12192000"/>
              <a:gd name="connsiteY116" fmla="*/ 927230 h 1008346"/>
              <a:gd name="connsiteX117" fmla="*/ 4847947 w 12192000"/>
              <a:gd name="connsiteY117" fmla="*/ 928231 h 1008346"/>
              <a:gd name="connsiteX118" fmla="*/ 4754288 w 12192000"/>
              <a:gd name="connsiteY118" fmla="*/ 938607 h 1008346"/>
              <a:gd name="connsiteX119" fmla="*/ 4663397 w 12192000"/>
              <a:gd name="connsiteY119" fmla="*/ 947888 h 1008346"/>
              <a:gd name="connsiteX120" fmla="*/ 4651959 w 12192000"/>
              <a:gd name="connsiteY120" fmla="*/ 947106 h 1008346"/>
              <a:gd name="connsiteX121" fmla="*/ 4651598 w 12192000"/>
              <a:gd name="connsiteY121" fmla="*/ 947335 h 1008346"/>
              <a:gd name="connsiteX122" fmla="*/ 4639268 w 12192000"/>
              <a:gd name="connsiteY122" fmla="*/ 946997 h 1008346"/>
              <a:gd name="connsiteX123" fmla="*/ 4631109 w 12192000"/>
              <a:gd name="connsiteY123" fmla="*/ 945679 h 1008346"/>
              <a:gd name="connsiteX124" fmla="*/ 4543237 w 12192000"/>
              <a:gd name="connsiteY124" fmla="*/ 945685 h 1008346"/>
              <a:gd name="connsiteX125" fmla="*/ 4438018 w 12192000"/>
              <a:gd name="connsiteY125" fmla="*/ 952550 h 1008346"/>
              <a:gd name="connsiteX126" fmla="*/ 4248478 w 12192000"/>
              <a:gd name="connsiteY126" fmla="*/ 943944 h 1008346"/>
              <a:gd name="connsiteX127" fmla="*/ 4060040 w 12192000"/>
              <a:gd name="connsiteY127" fmla="*/ 924627 h 1008346"/>
              <a:gd name="connsiteX128" fmla="*/ 3900993 w 12192000"/>
              <a:gd name="connsiteY128" fmla="*/ 901281 h 1008346"/>
              <a:gd name="connsiteX129" fmla="*/ 3894163 w 12192000"/>
              <a:gd name="connsiteY129" fmla="*/ 893057 h 1008346"/>
              <a:gd name="connsiteX130" fmla="*/ 3882282 w 12192000"/>
              <a:gd name="connsiteY130" fmla="*/ 887118 h 1008346"/>
              <a:gd name="connsiteX131" fmla="*/ 3879568 w 12192000"/>
              <a:gd name="connsiteY131" fmla="*/ 887386 h 1008346"/>
              <a:gd name="connsiteX132" fmla="*/ 3862018 w 12192000"/>
              <a:gd name="connsiteY132" fmla="*/ 883446 h 1008346"/>
              <a:gd name="connsiteX133" fmla="*/ 3860685 w 12192000"/>
              <a:gd name="connsiteY133" fmla="*/ 880589 h 1008346"/>
              <a:gd name="connsiteX134" fmla="*/ 3849430 w 12192000"/>
              <a:gd name="connsiteY134" fmla="*/ 877261 h 1008346"/>
              <a:gd name="connsiteX135" fmla="*/ 3829379 w 12192000"/>
              <a:gd name="connsiteY135" fmla="*/ 869021 h 1008346"/>
              <a:gd name="connsiteX136" fmla="*/ 3823641 w 12192000"/>
              <a:gd name="connsiteY136" fmla="*/ 869057 h 1008346"/>
              <a:gd name="connsiteX137" fmla="*/ 3790304 w 12192000"/>
              <a:gd name="connsiteY137" fmla="*/ 859084 h 1008346"/>
              <a:gd name="connsiteX138" fmla="*/ 3788900 w 12192000"/>
              <a:gd name="connsiteY138" fmla="*/ 859697 h 1008346"/>
              <a:gd name="connsiteX139" fmla="*/ 3775383 w 12192000"/>
              <a:gd name="connsiteY139" fmla="*/ 860158 h 1008346"/>
              <a:gd name="connsiteX140" fmla="*/ 3650549 w 12192000"/>
              <a:gd name="connsiteY140" fmla="*/ 856389 h 1008346"/>
              <a:gd name="connsiteX141" fmla="*/ 3643002 w 12192000"/>
              <a:gd name="connsiteY141" fmla="*/ 854718 h 1008346"/>
              <a:gd name="connsiteX142" fmla="*/ 3642633 w 12192000"/>
              <a:gd name="connsiteY142" fmla="*/ 854851 h 1008346"/>
              <a:gd name="connsiteX143" fmla="*/ 3634236 w 12192000"/>
              <a:gd name="connsiteY143" fmla="*/ 853421 h 1008346"/>
              <a:gd name="connsiteX144" fmla="*/ 3629243 w 12192000"/>
              <a:gd name="connsiteY144" fmla="*/ 851670 h 1008346"/>
              <a:gd name="connsiteX145" fmla="*/ 3614602 w 12192000"/>
              <a:gd name="connsiteY145" fmla="*/ 848429 h 1008346"/>
              <a:gd name="connsiteX146" fmla="*/ 3543752 w 12192000"/>
              <a:gd name="connsiteY146" fmla="*/ 861253 h 1008346"/>
              <a:gd name="connsiteX147" fmla="*/ 3430556 w 12192000"/>
              <a:gd name="connsiteY147" fmla="*/ 860564 h 1008346"/>
              <a:gd name="connsiteX148" fmla="*/ 3385450 w 12192000"/>
              <a:gd name="connsiteY148" fmla="*/ 861153 h 1008346"/>
              <a:gd name="connsiteX149" fmla="*/ 3206411 w 12192000"/>
              <a:gd name="connsiteY149" fmla="*/ 856342 h 1008346"/>
              <a:gd name="connsiteX150" fmla="*/ 3172172 w 12192000"/>
              <a:gd name="connsiteY150" fmla="*/ 859926 h 1008346"/>
              <a:gd name="connsiteX151" fmla="*/ 3167260 w 12192000"/>
              <a:gd name="connsiteY151" fmla="*/ 861600 h 1008346"/>
              <a:gd name="connsiteX152" fmla="*/ 3160907 w 12192000"/>
              <a:gd name="connsiteY152" fmla="*/ 862337 h 1008346"/>
              <a:gd name="connsiteX153" fmla="*/ 3144557 w 12192000"/>
              <a:gd name="connsiteY153" fmla="*/ 860933 h 1008346"/>
              <a:gd name="connsiteX154" fmla="*/ 3138575 w 12192000"/>
              <a:gd name="connsiteY154" fmla="*/ 859842 h 1008346"/>
              <a:gd name="connsiteX155" fmla="*/ 3129468 w 12192000"/>
              <a:gd name="connsiteY155" fmla="*/ 859445 h 1008346"/>
              <a:gd name="connsiteX156" fmla="*/ 3129191 w 12192000"/>
              <a:gd name="connsiteY156" fmla="*/ 859614 h 1008346"/>
              <a:gd name="connsiteX157" fmla="*/ 3080632 w 12192000"/>
              <a:gd name="connsiteY157" fmla="*/ 859576 h 1008346"/>
              <a:gd name="connsiteX158" fmla="*/ 3020075 w 12192000"/>
              <a:gd name="connsiteY158" fmla="*/ 867669 h 1008346"/>
              <a:gd name="connsiteX159" fmla="*/ 2996410 w 12192000"/>
              <a:gd name="connsiteY159" fmla="*/ 869598 h 1008346"/>
              <a:gd name="connsiteX160" fmla="*/ 2983493 w 12192000"/>
              <a:gd name="connsiteY160" fmla="*/ 871583 h 1008346"/>
              <a:gd name="connsiteX161" fmla="*/ 2982508 w 12192000"/>
              <a:gd name="connsiteY161" fmla="*/ 872324 h 1008346"/>
              <a:gd name="connsiteX162" fmla="*/ 2943646 w 12192000"/>
              <a:gd name="connsiteY162" fmla="*/ 866671 h 1008346"/>
              <a:gd name="connsiteX163" fmla="*/ 2937624 w 12192000"/>
              <a:gd name="connsiteY163" fmla="*/ 860873 h 1008346"/>
              <a:gd name="connsiteX164" fmla="*/ 2900278 w 12192000"/>
              <a:gd name="connsiteY164" fmla="*/ 855890 h 1008346"/>
              <a:gd name="connsiteX165" fmla="*/ 2877094 w 12192000"/>
              <a:gd name="connsiteY165" fmla="*/ 850038 h 1008346"/>
              <a:gd name="connsiteX166" fmla="*/ 2876089 w 12192000"/>
              <a:gd name="connsiteY166" fmla="*/ 849428 h 1008346"/>
              <a:gd name="connsiteX167" fmla="*/ 2858491 w 12192000"/>
              <a:gd name="connsiteY167" fmla="*/ 836891 h 1008346"/>
              <a:gd name="connsiteX168" fmla="*/ 2853221 w 12192000"/>
              <a:gd name="connsiteY168" fmla="*/ 836141 h 1008346"/>
              <a:gd name="connsiteX169" fmla="*/ 2809798 w 12192000"/>
              <a:gd name="connsiteY169" fmla="*/ 818931 h 1008346"/>
              <a:gd name="connsiteX170" fmla="*/ 2788143 w 12192000"/>
              <a:gd name="connsiteY170" fmla="*/ 814680 h 1008346"/>
              <a:gd name="connsiteX171" fmla="*/ 2726584 w 12192000"/>
              <a:gd name="connsiteY171" fmla="*/ 814258 h 1008346"/>
              <a:gd name="connsiteX172" fmla="*/ 2695593 w 12192000"/>
              <a:gd name="connsiteY172" fmla="*/ 797218 h 1008346"/>
              <a:gd name="connsiteX173" fmla="*/ 2688833 w 12192000"/>
              <a:gd name="connsiteY173" fmla="*/ 794195 h 1008346"/>
              <a:gd name="connsiteX174" fmla="*/ 2688479 w 12192000"/>
              <a:gd name="connsiteY174" fmla="*/ 794303 h 1008346"/>
              <a:gd name="connsiteX175" fmla="*/ 2680911 w 12192000"/>
              <a:gd name="connsiteY175" fmla="*/ 791446 h 1008346"/>
              <a:gd name="connsiteX176" fmla="*/ 2676500 w 12192000"/>
              <a:gd name="connsiteY176" fmla="*/ 788684 h 1008346"/>
              <a:gd name="connsiteX177" fmla="*/ 2597106 w 12192000"/>
              <a:gd name="connsiteY177" fmla="*/ 788233 h 1008346"/>
              <a:gd name="connsiteX178" fmla="*/ 2493284 w 12192000"/>
              <a:gd name="connsiteY178" fmla="*/ 771780 h 1008346"/>
              <a:gd name="connsiteX179" fmla="*/ 2391347 w 12192000"/>
              <a:gd name="connsiteY179" fmla="*/ 752808 h 1008346"/>
              <a:gd name="connsiteX180" fmla="*/ 2354862 w 12192000"/>
              <a:gd name="connsiteY180" fmla="*/ 744636 h 1008346"/>
              <a:gd name="connsiteX181" fmla="*/ 2287979 w 12192000"/>
              <a:gd name="connsiteY181" fmla="*/ 735811 h 1008346"/>
              <a:gd name="connsiteX182" fmla="*/ 2255010 w 12192000"/>
              <a:gd name="connsiteY182" fmla="*/ 734698 h 1008346"/>
              <a:gd name="connsiteX183" fmla="*/ 2251535 w 12192000"/>
              <a:gd name="connsiteY183" fmla="*/ 736637 h 1008346"/>
              <a:gd name="connsiteX184" fmla="*/ 2245631 w 12192000"/>
              <a:gd name="connsiteY184" fmla="*/ 736631 h 1008346"/>
              <a:gd name="connsiteX185" fmla="*/ 2230763 w 12192000"/>
              <a:gd name="connsiteY185" fmla="*/ 732710 h 1008346"/>
              <a:gd name="connsiteX186" fmla="*/ 2225379 w 12192000"/>
              <a:gd name="connsiteY186" fmla="*/ 730591 h 1008346"/>
              <a:gd name="connsiteX187" fmla="*/ 2217057 w 12192000"/>
              <a:gd name="connsiteY187" fmla="*/ 728862 h 1008346"/>
              <a:gd name="connsiteX188" fmla="*/ 2216788 w 12192000"/>
              <a:gd name="connsiteY188" fmla="*/ 729024 h 1008346"/>
              <a:gd name="connsiteX189" fmla="*/ 2209124 w 12192000"/>
              <a:gd name="connsiteY189" fmla="*/ 727003 h 1008346"/>
              <a:gd name="connsiteX190" fmla="*/ 2172459 w 12192000"/>
              <a:gd name="connsiteY190" fmla="*/ 714519 h 1008346"/>
              <a:gd name="connsiteX191" fmla="*/ 2115857 w 12192000"/>
              <a:gd name="connsiteY191" fmla="*/ 723498 h 1008346"/>
              <a:gd name="connsiteX192" fmla="*/ 2093949 w 12192000"/>
              <a:gd name="connsiteY192" fmla="*/ 722515 h 1008346"/>
              <a:gd name="connsiteX193" fmla="*/ 2080925 w 12192000"/>
              <a:gd name="connsiteY193" fmla="*/ 723827 h 1008346"/>
              <a:gd name="connsiteX194" fmla="*/ 1983785 w 12192000"/>
              <a:gd name="connsiteY194" fmla="*/ 689896 h 1008346"/>
              <a:gd name="connsiteX195" fmla="*/ 1959913 w 12192000"/>
              <a:gd name="connsiteY195" fmla="*/ 672734 h 1008346"/>
              <a:gd name="connsiteX196" fmla="*/ 1804159 w 12192000"/>
              <a:gd name="connsiteY196" fmla="*/ 644533 h 1008346"/>
              <a:gd name="connsiteX197" fmla="*/ 1591576 w 12192000"/>
              <a:gd name="connsiteY197" fmla="*/ 571258 h 1008346"/>
              <a:gd name="connsiteX198" fmla="*/ 1496826 w 12192000"/>
              <a:gd name="connsiteY198" fmla="*/ 568535 h 1008346"/>
              <a:gd name="connsiteX199" fmla="*/ 1356936 w 12192000"/>
              <a:gd name="connsiteY199" fmla="*/ 530781 h 1008346"/>
              <a:gd name="connsiteX200" fmla="*/ 1269628 w 12192000"/>
              <a:gd name="connsiteY200" fmla="*/ 539232 h 1008346"/>
              <a:gd name="connsiteX201" fmla="*/ 1194874 w 12192000"/>
              <a:gd name="connsiteY201" fmla="*/ 523525 h 1008346"/>
              <a:gd name="connsiteX202" fmla="*/ 1138189 w 12192000"/>
              <a:gd name="connsiteY202" fmla="*/ 509746 h 1008346"/>
              <a:gd name="connsiteX203" fmla="*/ 976781 w 12192000"/>
              <a:gd name="connsiteY203" fmla="*/ 468644 h 1008346"/>
              <a:gd name="connsiteX204" fmla="*/ 882061 w 12192000"/>
              <a:gd name="connsiteY204" fmla="*/ 458215 h 1008346"/>
              <a:gd name="connsiteX205" fmla="*/ 833317 w 12192000"/>
              <a:gd name="connsiteY205" fmla="*/ 447431 h 1008346"/>
              <a:gd name="connsiteX206" fmla="*/ 827386 w 12192000"/>
              <a:gd name="connsiteY206" fmla="*/ 446883 h 1008346"/>
              <a:gd name="connsiteX207" fmla="*/ 786341 w 12192000"/>
              <a:gd name="connsiteY207" fmla="*/ 445842 h 1008346"/>
              <a:gd name="connsiteX208" fmla="*/ 725073 w 12192000"/>
              <a:gd name="connsiteY208" fmla="*/ 448531 h 1008346"/>
              <a:gd name="connsiteX209" fmla="*/ 624284 w 12192000"/>
              <a:gd name="connsiteY209" fmla="*/ 462606 h 1008346"/>
              <a:gd name="connsiteX210" fmla="*/ 527403 w 12192000"/>
              <a:gd name="connsiteY210" fmla="*/ 467566 h 1008346"/>
              <a:gd name="connsiteX211" fmla="*/ 407139 w 12192000"/>
              <a:gd name="connsiteY211" fmla="*/ 461890 h 1008346"/>
              <a:gd name="connsiteX212" fmla="*/ 363011 w 12192000"/>
              <a:gd name="connsiteY212" fmla="*/ 466758 h 1008346"/>
              <a:gd name="connsiteX213" fmla="*/ 360644 w 12192000"/>
              <a:gd name="connsiteY213" fmla="*/ 472114 h 1008346"/>
              <a:gd name="connsiteX214" fmla="*/ 347271 w 12192000"/>
              <a:gd name="connsiteY214" fmla="*/ 472897 h 1008346"/>
              <a:gd name="connsiteX215" fmla="*/ 344210 w 12192000"/>
              <a:gd name="connsiteY215" fmla="*/ 474119 h 1008346"/>
              <a:gd name="connsiteX216" fmla="*/ 326160 w 12192000"/>
              <a:gd name="connsiteY216" fmla="*/ 480110 h 1008346"/>
              <a:gd name="connsiteX217" fmla="*/ 275309 w 12192000"/>
              <a:gd name="connsiteY217" fmla="*/ 467738 h 1008346"/>
              <a:gd name="connsiteX218" fmla="*/ 251787 w 12192000"/>
              <a:gd name="connsiteY218" fmla="*/ 466296 h 1008346"/>
              <a:gd name="connsiteX219" fmla="*/ 229585 w 12192000"/>
              <a:gd name="connsiteY219" fmla="*/ 458043 h 1008346"/>
              <a:gd name="connsiteX220" fmla="*/ 218012 w 12192000"/>
              <a:gd name="connsiteY220" fmla="*/ 449412 h 1008346"/>
              <a:gd name="connsiteX221" fmla="*/ 133735 w 12192000"/>
              <a:gd name="connsiteY221" fmla="*/ 416518 h 1008346"/>
              <a:gd name="connsiteX222" fmla="*/ 77108 w 12192000"/>
              <a:gd name="connsiteY222" fmla="*/ 390937 h 1008346"/>
              <a:gd name="connsiteX223" fmla="*/ 65936 w 12192000"/>
              <a:gd name="connsiteY223" fmla="*/ 382568 h 1008346"/>
              <a:gd name="connsiteX224" fmla="*/ 49890 w 12192000"/>
              <a:gd name="connsiteY224" fmla="*/ 382282 h 1008346"/>
              <a:gd name="connsiteX225" fmla="*/ 44249 w 12192000"/>
              <a:gd name="connsiteY225" fmla="*/ 384936 h 1008346"/>
              <a:gd name="connsiteX226" fmla="*/ 0 w 12192000"/>
              <a:gd name="connsiteY226" fmla="*/ 363641 h 10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12192000" h="1008346">
                <a:moveTo>
                  <a:pt x="0" y="0"/>
                </a:moveTo>
                <a:lnTo>
                  <a:pt x="12187583" y="0"/>
                </a:lnTo>
                <a:lnTo>
                  <a:pt x="12192000" y="65613"/>
                </a:lnTo>
                <a:lnTo>
                  <a:pt x="12192000" y="84629"/>
                </a:lnTo>
                <a:lnTo>
                  <a:pt x="12176433" y="86996"/>
                </a:lnTo>
                <a:cubicBezTo>
                  <a:pt x="12073182" y="101789"/>
                  <a:pt x="12117356" y="120931"/>
                  <a:pt x="11966438" y="112672"/>
                </a:cubicBezTo>
                <a:cubicBezTo>
                  <a:pt x="11964149" y="128655"/>
                  <a:pt x="11948882" y="132320"/>
                  <a:pt x="11916918" y="131001"/>
                </a:cubicBezTo>
                <a:cubicBezTo>
                  <a:pt x="11886791" y="145641"/>
                  <a:pt x="11820109" y="185794"/>
                  <a:pt x="11785675" y="200504"/>
                </a:cubicBezTo>
                <a:cubicBezTo>
                  <a:pt x="11767893" y="223073"/>
                  <a:pt x="11729657" y="198901"/>
                  <a:pt x="11710307" y="219266"/>
                </a:cubicBezTo>
                <a:lnTo>
                  <a:pt x="11488515" y="272573"/>
                </a:lnTo>
                <a:cubicBezTo>
                  <a:pt x="11451393" y="267628"/>
                  <a:pt x="11433126" y="277361"/>
                  <a:pt x="11419631" y="292041"/>
                </a:cubicBezTo>
                <a:cubicBezTo>
                  <a:pt x="11351766" y="302526"/>
                  <a:pt x="11316239" y="329144"/>
                  <a:pt x="11247844" y="350265"/>
                </a:cubicBezTo>
                <a:cubicBezTo>
                  <a:pt x="11176630" y="380253"/>
                  <a:pt x="11168845" y="398802"/>
                  <a:pt x="11126425" y="419544"/>
                </a:cubicBezTo>
                <a:lnTo>
                  <a:pt x="11017611" y="445382"/>
                </a:lnTo>
                <a:lnTo>
                  <a:pt x="10964524" y="459636"/>
                </a:lnTo>
                <a:lnTo>
                  <a:pt x="10937482" y="479175"/>
                </a:lnTo>
                <a:cubicBezTo>
                  <a:pt x="10928984" y="479690"/>
                  <a:pt x="10923663" y="480566"/>
                  <a:pt x="10920340" y="481765"/>
                </a:cubicBezTo>
                <a:cubicBezTo>
                  <a:pt x="10920271" y="481905"/>
                  <a:pt x="10920203" y="482045"/>
                  <a:pt x="10920133" y="482186"/>
                </a:cubicBezTo>
                <a:lnTo>
                  <a:pt x="10815604" y="500583"/>
                </a:lnTo>
                <a:lnTo>
                  <a:pt x="10736979" y="537354"/>
                </a:lnTo>
                <a:cubicBezTo>
                  <a:pt x="10701168" y="539251"/>
                  <a:pt x="10671225" y="526691"/>
                  <a:pt x="10697572" y="549656"/>
                </a:cubicBezTo>
                <a:cubicBezTo>
                  <a:pt x="10686217" y="550987"/>
                  <a:pt x="10680616" y="554110"/>
                  <a:pt x="10677680" y="558131"/>
                </a:cubicBezTo>
                <a:lnTo>
                  <a:pt x="10677187" y="559888"/>
                </a:lnTo>
                <a:lnTo>
                  <a:pt x="10588288" y="566845"/>
                </a:lnTo>
                <a:lnTo>
                  <a:pt x="10533913" y="565526"/>
                </a:lnTo>
                <a:lnTo>
                  <a:pt x="10427096" y="571439"/>
                </a:lnTo>
                <a:lnTo>
                  <a:pt x="10283366" y="601076"/>
                </a:lnTo>
                <a:cubicBezTo>
                  <a:pt x="10219534" y="608345"/>
                  <a:pt x="10191304" y="590560"/>
                  <a:pt x="10071988" y="612649"/>
                </a:cubicBezTo>
                <a:cubicBezTo>
                  <a:pt x="10057074" y="615410"/>
                  <a:pt x="10039347" y="619216"/>
                  <a:pt x="10019577" y="623784"/>
                </a:cubicBezTo>
                <a:lnTo>
                  <a:pt x="9996598" y="629362"/>
                </a:lnTo>
                <a:lnTo>
                  <a:pt x="9994226" y="629693"/>
                </a:lnTo>
                <a:cubicBezTo>
                  <a:pt x="9969462" y="631806"/>
                  <a:pt x="9926429" y="636434"/>
                  <a:pt x="9886928" y="637803"/>
                </a:cubicBezTo>
                <a:cubicBezTo>
                  <a:pt x="9846681" y="625129"/>
                  <a:pt x="9789914" y="647341"/>
                  <a:pt x="9757216" y="637903"/>
                </a:cubicBezTo>
                <a:lnTo>
                  <a:pt x="9630666" y="634301"/>
                </a:lnTo>
                <a:cubicBezTo>
                  <a:pt x="9589814" y="639083"/>
                  <a:pt x="9614560" y="612902"/>
                  <a:pt x="9552588" y="654919"/>
                </a:cubicBezTo>
                <a:cubicBezTo>
                  <a:pt x="9480258" y="649249"/>
                  <a:pt x="9479892" y="669316"/>
                  <a:pt x="9415821" y="653970"/>
                </a:cubicBezTo>
                <a:lnTo>
                  <a:pt x="9163817" y="650641"/>
                </a:lnTo>
                <a:cubicBezTo>
                  <a:pt x="9121629" y="655493"/>
                  <a:pt x="9110866" y="652022"/>
                  <a:pt x="9050386" y="653852"/>
                </a:cubicBezTo>
                <a:cubicBezTo>
                  <a:pt x="8989096" y="658189"/>
                  <a:pt x="8982352" y="653254"/>
                  <a:pt x="8929125" y="654038"/>
                </a:cubicBezTo>
                <a:cubicBezTo>
                  <a:pt x="8895525" y="654011"/>
                  <a:pt x="8854261" y="655068"/>
                  <a:pt x="8848784" y="653686"/>
                </a:cubicBezTo>
                <a:lnTo>
                  <a:pt x="8846477" y="654426"/>
                </a:lnTo>
                <a:cubicBezTo>
                  <a:pt x="8836488" y="655974"/>
                  <a:pt x="8830524" y="655525"/>
                  <a:pt x="8826356" y="654200"/>
                </a:cubicBezTo>
                <a:lnTo>
                  <a:pt x="8788426" y="644734"/>
                </a:lnTo>
                <a:lnTo>
                  <a:pt x="8715784" y="655804"/>
                </a:lnTo>
                <a:cubicBezTo>
                  <a:pt x="8700486" y="660164"/>
                  <a:pt x="8674656" y="657180"/>
                  <a:pt x="8652446" y="660966"/>
                </a:cubicBezTo>
                <a:cubicBezTo>
                  <a:pt x="8638945" y="659778"/>
                  <a:pt x="8617129" y="670043"/>
                  <a:pt x="8602565" y="669503"/>
                </a:cubicBezTo>
                <a:lnTo>
                  <a:pt x="8593932" y="669427"/>
                </a:lnTo>
                <a:lnTo>
                  <a:pt x="8593705" y="669613"/>
                </a:lnTo>
                <a:cubicBezTo>
                  <a:pt x="8591714" y="669998"/>
                  <a:pt x="8588833" y="670123"/>
                  <a:pt x="8584494" y="669906"/>
                </a:cubicBezTo>
                <a:lnTo>
                  <a:pt x="8578197" y="669287"/>
                </a:lnTo>
                <a:lnTo>
                  <a:pt x="8506463" y="693584"/>
                </a:lnTo>
                <a:cubicBezTo>
                  <a:pt x="8463764" y="700193"/>
                  <a:pt x="8447826" y="702186"/>
                  <a:pt x="8399267" y="713948"/>
                </a:cubicBezTo>
                <a:cubicBezTo>
                  <a:pt x="8359327" y="720193"/>
                  <a:pt x="8328180" y="730649"/>
                  <a:pt x="8291640" y="731915"/>
                </a:cubicBezTo>
                <a:cubicBezTo>
                  <a:pt x="8280654" y="738095"/>
                  <a:pt x="8268777" y="741688"/>
                  <a:pt x="8251948" y="737355"/>
                </a:cubicBezTo>
                <a:cubicBezTo>
                  <a:pt x="8215882" y="744957"/>
                  <a:pt x="8212832" y="755146"/>
                  <a:pt x="8184393" y="751751"/>
                </a:cubicBezTo>
                <a:cubicBezTo>
                  <a:pt x="8173075" y="769174"/>
                  <a:pt x="8168114" y="763895"/>
                  <a:pt x="8155434" y="761257"/>
                </a:cubicBezTo>
                <a:lnTo>
                  <a:pt x="8153823" y="761173"/>
                </a:lnTo>
                <a:lnTo>
                  <a:pt x="8152337" y="763644"/>
                </a:lnTo>
                <a:lnTo>
                  <a:pt x="8147026" y="765472"/>
                </a:lnTo>
                <a:lnTo>
                  <a:pt x="8130352" y="767262"/>
                </a:lnTo>
                <a:lnTo>
                  <a:pt x="8123725" y="767408"/>
                </a:lnTo>
                <a:cubicBezTo>
                  <a:pt x="8119291" y="767706"/>
                  <a:pt x="8116515" y="768155"/>
                  <a:pt x="8114787" y="768745"/>
                </a:cubicBezTo>
                <a:cubicBezTo>
                  <a:pt x="8114753" y="768812"/>
                  <a:pt x="8114716" y="768878"/>
                  <a:pt x="8114681" y="768946"/>
                </a:cubicBezTo>
                <a:lnTo>
                  <a:pt x="8106087" y="769868"/>
                </a:lnTo>
                <a:cubicBezTo>
                  <a:pt x="8090192" y="774423"/>
                  <a:pt x="8064932" y="784432"/>
                  <a:pt x="8047050" y="789846"/>
                </a:cubicBezTo>
                <a:cubicBezTo>
                  <a:pt x="8028366" y="790970"/>
                  <a:pt x="7984943" y="791619"/>
                  <a:pt x="7998793" y="802356"/>
                </a:cubicBezTo>
                <a:cubicBezTo>
                  <a:pt x="7992871" y="803059"/>
                  <a:pt x="7989962" y="804576"/>
                  <a:pt x="7988446" y="806503"/>
                </a:cubicBezTo>
                <a:cubicBezTo>
                  <a:pt x="7988363" y="806782"/>
                  <a:pt x="7988279" y="807061"/>
                  <a:pt x="7988194" y="807340"/>
                </a:cubicBezTo>
                <a:lnTo>
                  <a:pt x="7941821" y="811196"/>
                </a:lnTo>
                <a:lnTo>
                  <a:pt x="7913431" y="810908"/>
                </a:lnTo>
                <a:lnTo>
                  <a:pt x="7899391" y="811681"/>
                </a:lnTo>
                <a:lnTo>
                  <a:pt x="7894134" y="809997"/>
                </a:lnTo>
                <a:cubicBezTo>
                  <a:pt x="7889170" y="809235"/>
                  <a:pt x="7882983" y="809505"/>
                  <a:pt x="7874065" y="812104"/>
                </a:cubicBezTo>
                <a:lnTo>
                  <a:pt x="7872250" y="813063"/>
                </a:lnTo>
                <a:lnTo>
                  <a:pt x="7825620" y="810757"/>
                </a:lnTo>
                <a:cubicBezTo>
                  <a:pt x="7819392" y="809994"/>
                  <a:pt x="7764833" y="816501"/>
                  <a:pt x="7759398" y="814526"/>
                </a:cubicBezTo>
                <a:cubicBezTo>
                  <a:pt x="7724819" y="813934"/>
                  <a:pt x="7729736" y="814205"/>
                  <a:pt x="7671781" y="825332"/>
                </a:cubicBezTo>
                <a:cubicBezTo>
                  <a:pt x="7662860" y="827124"/>
                  <a:pt x="7506038" y="834490"/>
                  <a:pt x="7470640" y="840596"/>
                </a:cubicBezTo>
                <a:lnTo>
                  <a:pt x="7464881" y="840011"/>
                </a:lnTo>
                <a:lnTo>
                  <a:pt x="7468828" y="838867"/>
                </a:lnTo>
                <a:cubicBezTo>
                  <a:pt x="7467755" y="838929"/>
                  <a:pt x="7464874" y="839452"/>
                  <a:pt x="7463929" y="839915"/>
                </a:cubicBezTo>
                <a:lnTo>
                  <a:pt x="7464881" y="840011"/>
                </a:lnTo>
                <a:lnTo>
                  <a:pt x="7462887" y="840589"/>
                </a:lnTo>
                <a:cubicBezTo>
                  <a:pt x="7456605" y="841972"/>
                  <a:pt x="7444775" y="844340"/>
                  <a:pt x="7423655" y="848212"/>
                </a:cubicBezTo>
                <a:cubicBezTo>
                  <a:pt x="7401789" y="849153"/>
                  <a:pt x="7379434" y="857438"/>
                  <a:pt x="7346156" y="869806"/>
                </a:cubicBezTo>
                <a:cubicBezTo>
                  <a:pt x="7271178" y="897611"/>
                  <a:pt x="7249743" y="890013"/>
                  <a:pt x="7174543" y="893041"/>
                </a:cubicBezTo>
                <a:cubicBezTo>
                  <a:pt x="7148347" y="916454"/>
                  <a:pt x="7157917" y="896956"/>
                  <a:pt x="7120480" y="906142"/>
                </a:cubicBezTo>
                <a:cubicBezTo>
                  <a:pt x="7120216" y="888189"/>
                  <a:pt x="7078525" y="922435"/>
                  <a:pt x="7063799" y="904302"/>
                </a:cubicBezTo>
                <a:cubicBezTo>
                  <a:pt x="7057452" y="906549"/>
                  <a:pt x="7051768" y="909296"/>
                  <a:pt x="7046174" y="912191"/>
                </a:cubicBezTo>
                <a:lnTo>
                  <a:pt x="7043236" y="913697"/>
                </a:lnTo>
                <a:lnTo>
                  <a:pt x="7029299" y="916535"/>
                </a:lnTo>
                <a:lnTo>
                  <a:pt x="7011341" y="922055"/>
                </a:lnTo>
                <a:lnTo>
                  <a:pt x="6962721" y="926136"/>
                </a:lnTo>
                <a:cubicBezTo>
                  <a:pt x="6955177" y="928190"/>
                  <a:pt x="6934298" y="934551"/>
                  <a:pt x="6924046" y="935119"/>
                </a:cubicBezTo>
                <a:lnTo>
                  <a:pt x="6803921" y="953749"/>
                </a:lnTo>
                <a:cubicBezTo>
                  <a:pt x="6793798" y="956148"/>
                  <a:pt x="6756114" y="960863"/>
                  <a:pt x="6753130" y="967574"/>
                </a:cubicBezTo>
                <a:cubicBezTo>
                  <a:pt x="6747365" y="975888"/>
                  <a:pt x="6707255" y="968409"/>
                  <a:pt x="6715125" y="976612"/>
                </a:cubicBezTo>
                <a:lnTo>
                  <a:pt x="6558230" y="992648"/>
                </a:lnTo>
                <a:lnTo>
                  <a:pt x="6424995" y="997785"/>
                </a:lnTo>
                <a:lnTo>
                  <a:pt x="6223993" y="996254"/>
                </a:lnTo>
                <a:cubicBezTo>
                  <a:pt x="6210976" y="994645"/>
                  <a:pt x="6182117" y="995304"/>
                  <a:pt x="6170626" y="996191"/>
                </a:cubicBezTo>
                <a:lnTo>
                  <a:pt x="6139366" y="1000894"/>
                </a:lnTo>
                <a:lnTo>
                  <a:pt x="6132311" y="1006678"/>
                </a:lnTo>
                <a:lnTo>
                  <a:pt x="6112202" y="1007107"/>
                </a:lnTo>
                <a:lnTo>
                  <a:pt x="6106903" y="1008346"/>
                </a:lnTo>
                <a:cubicBezTo>
                  <a:pt x="6089917" y="1007017"/>
                  <a:pt x="6051453" y="999806"/>
                  <a:pt x="6010290" y="999136"/>
                </a:cubicBezTo>
                <a:cubicBezTo>
                  <a:pt x="5969128" y="998465"/>
                  <a:pt x="5880801" y="1013593"/>
                  <a:pt x="5859922" y="1004321"/>
                </a:cubicBezTo>
                <a:cubicBezTo>
                  <a:pt x="5765762" y="991088"/>
                  <a:pt x="5703766" y="1009352"/>
                  <a:pt x="5623801" y="983916"/>
                </a:cubicBezTo>
                <a:cubicBezTo>
                  <a:pt x="5544186" y="983963"/>
                  <a:pt x="5522368" y="975664"/>
                  <a:pt x="5462286" y="972082"/>
                </a:cubicBezTo>
                <a:cubicBezTo>
                  <a:pt x="5381152" y="966377"/>
                  <a:pt x="5295596" y="957595"/>
                  <a:pt x="5263300" y="962419"/>
                </a:cubicBezTo>
                <a:cubicBezTo>
                  <a:pt x="5223679" y="967819"/>
                  <a:pt x="5228790" y="951744"/>
                  <a:pt x="5146583" y="948153"/>
                </a:cubicBezTo>
                <a:cubicBezTo>
                  <a:pt x="5114696" y="951070"/>
                  <a:pt x="5103593" y="950913"/>
                  <a:pt x="5067376" y="951851"/>
                </a:cubicBezTo>
                <a:lnTo>
                  <a:pt x="4992329" y="947102"/>
                </a:lnTo>
                <a:cubicBezTo>
                  <a:pt x="4978545" y="948367"/>
                  <a:pt x="4970776" y="947303"/>
                  <a:pt x="4965683" y="945215"/>
                </a:cubicBezTo>
                <a:lnTo>
                  <a:pt x="4961310" y="941890"/>
                </a:lnTo>
                <a:lnTo>
                  <a:pt x="4943488" y="939683"/>
                </a:lnTo>
                <a:lnTo>
                  <a:pt x="4849224" y="927230"/>
                </a:lnTo>
                <a:lnTo>
                  <a:pt x="4847947" y="928231"/>
                </a:lnTo>
                <a:cubicBezTo>
                  <a:pt x="4826178" y="932813"/>
                  <a:pt x="4785045" y="935332"/>
                  <a:pt x="4754288" y="938607"/>
                </a:cubicBezTo>
                <a:cubicBezTo>
                  <a:pt x="4736761" y="935966"/>
                  <a:pt x="4682562" y="949752"/>
                  <a:pt x="4663397" y="947888"/>
                </a:cubicBezTo>
                <a:lnTo>
                  <a:pt x="4651959" y="947106"/>
                </a:lnTo>
                <a:lnTo>
                  <a:pt x="4651598" y="947335"/>
                </a:lnTo>
                <a:cubicBezTo>
                  <a:pt x="4648828" y="947687"/>
                  <a:pt x="4644956" y="947627"/>
                  <a:pt x="4639268" y="946997"/>
                </a:cubicBezTo>
                <a:lnTo>
                  <a:pt x="4631109" y="945679"/>
                </a:lnTo>
                <a:lnTo>
                  <a:pt x="4543237" y="945685"/>
                </a:lnTo>
                <a:lnTo>
                  <a:pt x="4438018" y="952550"/>
                </a:lnTo>
                <a:cubicBezTo>
                  <a:pt x="4374838" y="949681"/>
                  <a:pt x="4320080" y="950605"/>
                  <a:pt x="4248478" y="943944"/>
                </a:cubicBezTo>
                <a:cubicBezTo>
                  <a:pt x="4186345" y="948231"/>
                  <a:pt x="4126469" y="936911"/>
                  <a:pt x="4060040" y="924627"/>
                </a:cubicBezTo>
                <a:cubicBezTo>
                  <a:pt x="4001992" y="917353"/>
                  <a:pt x="3965469" y="896563"/>
                  <a:pt x="3900993" y="901281"/>
                </a:cubicBezTo>
                <a:cubicBezTo>
                  <a:pt x="3899958" y="898137"/>
                  <a:pt x="3897537" y="895435"/>
                  <a:pt x="3894163" y="893057"/>
                </a:cubicBezTo>
                <a:lnTo>
                  <a:pt x="3882282" y="887118"/>
                </a:lnTo>
                <a:lnTo>
                  <a:pt x="3879568" y="887386"/>
                </a:lnTo>
                <a:cubicBezTo>
                  <a:pt x="3869341" y="886992"/>
                  <a:pt x="3864486" y="885466"/>
                  <a:pt x="3862018" y="883446"/>
                </a:cubicBezTo>
                <a:lnTo>
                  <a:pt x="3860685" y="880589"/>
                </a:lnTo>
                <a:lnTo>
                  <a:pt x="3849430" y="877261"/>
                </a:lnTo>
                <a:lnTo>
                  <a:pt x="3829379" y="869021"/>
                </a:lnTo>
                <a:lnTo>
                  <a:pt x="3823641" y="869057"/>
                </a:lnTo>
                <a:lnTo>
                  <a:pt x="3790304" y="859084"/>
                </a:lnTo>
                <a:lnTo>
                  <a:pt x="3788900" y="859697"/>
                </a:lnTo>
                <a:cubicBezTo>
                  <a:pt x="3784995" y="860839"/>
                  <a:pt x="3780679" y="861255"/>
                  <a:pt x="3775383" y="860158"/>
                </a:cubicBezTo>
                <a:lnTo>
                  <a:pt x="3650549" y="856389"/>
                </a:lnTo>
                <a:lnTo>
                  <a:pt x="3643002" y="854718"/>
                </a:lnTo>
                <a:lnTo>
                  <a:pt x="3642633" y="854851"/>
                </a:lnTo>
                <a:cubicBezTo>
                  <a:pt x="3640525" y="854845"/>
                  <a:pt x="3637865" y="854429"/>
                  <a:pt x="3634236" y="853421"/>
                </a:cubicBezTo>
                <a:lnTo>
                  <a:pt x="3629243" y="851670"/>
                </a:lnTo>
                <a:lnTo>
                  <a:pt x="3614602" y="848429"/>
                </a:lnTo>
                <a:lnTo>
                  <a:pt x="3543752" y="861253"/>
                </a:lnTo>
                <a:cubicBezTo>
                  <a:pt x="3500035" y="859566"/>
                  <a:pt x="3467992" y="871747"/>
                  <a:pt x="3430556" y="860564"/>
                </a:cubicBezTo>
                <a:cubicBezTo>
                  <a:pt x="3389606" y="859043"/>
                  <a:pt x="3418847" y="866729"/>
                  <a:pt x="3385450" y="861153"/>
                </a:cubicBezTo>
                <a:cubicBezTo>
                  <a:pt x="3348090" y="860448"/>
                  <a:pt x="3237697" y="855648"/>
                  <a:pt x="3206411" y="856342"/>
                </a:cubicBezTo>
                <a:cubicBezTo>
                  <a:pt x="3180515" y="870648"/>
                  <a:pt x="3180956" y="864759"/>
                  <a:pt x="3172172" y="859926"/>
                </a:cubicBezTo>
                <a:lnTo>
                  <a:pt x="3167260" y="861600"/>
                </a:lnTo>
                <a:lnTo>
                  <a:pt x="3160907" y="862337"/>
                </a:lnTo>
                <a:lnTo>
                  <a:pt x="3144557" y="860933"/>
                </a:lnTo>
                <a:lnTo>
                  <a:pt x="3138575" y="859842"/>
                </a:lnTo>
                <a:cubicBezTo>
                  <a:pt x="3134393" y="859301"/>
                  <a:pt x="3131532" y="859210"/>
                  <a:pt x="3129468" y="859445"/>
                </a:cubicBezTo>
                <a:lnTo>
                  <a:pt x="3129191" y="859614"/>
                </a:lnTo>
                <a:lnTo>
                  <a:pt x="3080632" y="859576"/>
                </a:lnTo>
                <a:cubicBezTo>
                  <a:pt x="3066428" y="869092"/>
                  <a:pt x="3020225" y="848520"/>
                  <a:pt x="3020075" y="867669"/>
                </a:cubicBezTo>
                <a:cubicBezTo>
                  <a:pt x="3002560" y="865266"/>
                  <a:pt x="2993991" y="856922"/>
                  <a:pt x="2996410" y="869598"/>
                </a:cubicBezTo>
                <a:cubicBezTo>
                  <a:pt x="2990543" y="869161"/>
                  <a:pt x="2986591" y="870051"/>
                  <a:pt x="2983493" y="871583"/>
                </a:cubicBezTo>
                <a:lnTo>
                  <a:pt x="2982508" y="872324"/>
                </a:lnTo>
                <a:lnTo>
                  <a:pt x="2943646" y="866671"/>
                </a:lnTo>
                <a:lnTo>
                  <a:pt x="2937624" y="860873"/>
                </a:lnTo>
                <a:lnTo>
                  <a:pt x="2900278" y="855890"/>
                </a:lnTo>
                <a:lnTo>
                  <a:pt x="2877094" y="850038"/>
                </a:lnTo>
                <a:lnTo>
                  <a:pt x="2876089" y="849428"/>
                </a:lnTo>
                <a:lnTo>
                  <a:pt x="2858491" y="836891"/>
                </a:lnTo>
                <a:lnTo>
                  <a:pt x="2853221" y="836141"/>
                </a:lnTo>
                <a:cubicBezTo>
                  <a:pt x="2845104" y="833148"/>
                  <a:pt x="2820643" y="822508"/>
                  <a:pt x="2809798" y="818931"/>
                </a:cubicBezTo>
                <a:cubicBezTo>
                  <a:pt x="2803336" y="833150"/>
                  <a:pt x="2801586" y="821927"/>
                  <a:pt x="2788143" y="814680"/>
                </a:cubicBezTo>
                <a:cubicBezTo>
                  <a:pt x="2775104" y="835149"/>
                  <a:pt x="2745218" y="807855"/>
                  <a:pt x="2726584" y="814258"/>
                </a:cubicBezTo>
                <a:cubicBezTo>
                  <a:pt x="2717002" y="808472"/>
                  <a:pt x="2706629" y="802727"/>
                  <a:pt x="2695593" y="797218"/>
                </a:cubicBezTo>
                <a:lnTo>
                  <a:pt x="2688833" y="794195"/>
                </a:lnTo>
                <a:lnTo>
                  <a:pt x="2688479" y="794303"/>
                </a:lnTo>
                <a:cubicBezTo>
                  <a:pt x="2686546" y="794003"/>
                  <a:pt x="2684146" y="793143"/>
                  <a:pt x="2680911" y="791446"/>
                </a:cubicBezTo>
                <a:lnTo>
                  <a:pt x="2676500" y="788684"/>
                </a:lnTo>
                <a:lnTo>
                  <a:pt x="2597106" y="788233"/>
                </a:lnTo>
                <a:cubicBezTo>
                  <a:pt x="2557147" y="780192"/>
                  <a:pt x="2526549" y="790205"/>
                  <a:pt x="2493284" y="771780"/>
                </a:cubicBezTo>
                <a:cubicBezTo>
                  <a:pt x="2455850" y="764319"/>
                  <a:pt x="2421460" y="764032"/>
                  <a:pt x="2391347" y="752808"/>
                </a:cubicBezTo>
                <a:cubicBezTo>
                  <a:pt x="2376903" y="755171"/>
                  <a:pt x="2364156" y="754671"/>
                  <a:pt x="2354862" y="744636"/>
                </a:cubicBezTo>
                <a:cubicBezTo>
                  <a:pt x="2319232" y="739843"/>
                  <a:pt x="2307341" y="748884"/>
                  <a:pt x="2287979" y="735811"/>
                </a:cubicBezTo>
                <a:lnTo>
                  <a:pt x="2255010" y="734698"/>
                </a:lnTo>
                <a:lnTo>
                  <a:pt x="2251535" y="736637"/>
                </a:lnTo>
                <a:lnTo>
                  <a:pt x="2245631" y="736631"/>
                </a:lnTo>
                <a:lnTo>
                  <a:pt x="2230763" y="732710"/>
                </a:lnTo>
                <a:lnTo>
                  <a:pt x="2225379" y="730591"/>
                </a:lnTo>
                <a:cubicBezTo>
                  <a:pt x="2221589" y="729370"/>
                  <a:pt x="2218976" y="728867"/>
                  <a:pt x="2217057" y="728862"/>
                </a:cubicBezTo>
                <a:lnTo>
                  <a:pt x="2216788" y="729024"/>
                </a:lnTo>
                <a:lnTo>
                  <a:pt x="2209124" y="727003"/>
                </a:lnTo>
                <a:cubicBezTo>
                  <a:pt x="2196342" y="723123"/>
                  <a:pt x="2184048" y="718901"/>
                  <a:pt x="2172459" y="714519"/>
                </a:cubicBezTo>
                <a:cubicBezTo>
                  <a:pt x="2158494" y="723838"/>
                  <a:pt x="2117863" y="700822"/>
                  <a:pt x="2115857" y="723498"/>
                </a:cubicBezTo>
                <a:cubicBezTo>
                  <a:pt x="2100018" y="718231"/>
                  <a:pt x="2092968" y="707158"/>
                  <a:pt x="2093949" y="722515"/>
                </a:cubicBezTo>
                <a:lnTo>
                  <a:pt x="2080925" y="723827"/>
                </a:lnTo>
                <a:lnTo>
                  <a:pt x="1983785" y="689896"/>
                </a:lnTo>
                <a:cubicBezTo>
                  <a:pt x="1963617" y="681381"/>
                  <a:pt x="1989851" y="680295"/>
                  <a:pt x="1959913" y="672734"/>
                </a:cubicBezTo>
                <a:cubicBezTo>
                  <a:pt x="1903668" y="678499"/>
                  <a:pt x="1860398" y="653313"/>
                  <a:pt x="1804159" y="644533"/>
                </a:cubicBezTo>
                <a:cubicBezTo>
                  <a:pt x="1743487" y="627658"/>
                  <a:pt x="1612652" y="582310"/>
                  <a:pt x="1591576" y="571258"/>
                </a:cubicBezTo>
                <a:cubicBezTo>
                  <a:pt x="1573388" y="564719"/>
                  <a:pt x="1489080" y="557055"/>
                  <a:pt x="1496826" y="568535"/>
                </a:cubicBezTo>
                <a:cubicBezTo>
                  <a:pt x="1445419" y="536648"/>
                  <a:pt x="1419299" y="553467"/>
                  <a:pt x="1356936" y="530781"/>
                </a:cubicBezTo>
                <a:lnTo>
                  <a:pt x="1269628" y="539232"/>
                </a:lnTo>
                <a:lnTo>
                  <a:pt x="1194874" y="523525"/>
                </a:lnTo>
                <a:lnTo>
                  <a:pt x="1138189" y="509746"/>
                </a:lnTo>
                <a:lnTo>
                  <a:pt x="976781" y="468644"/>
                </a:lnTo>
                <a:cubicBezTo>
                  <a:pt x="929088" y="460952"/>
                  <a:pt x="905972" y="461750"/>
                  <a:pt x="882061" y="458215"/>
                </a:cubicBezTo>
                <a:lnTo>
                  <a:pt x="833317" y="447431"/>
                </a:lnTo>
                <a:lnTo>
                  <a:pt x="827386" y="446883"/>
                </a:lnTo>
                <a:lnTo>
                  <a:pt x="786341" y="445842"/>
                </a:lnTo>
                <a:lnTo>
                  <a:pt x="725073" y="448531"/>
                </a:lnTo>
                <a:cubicBezTo>
                  <a:pt x="698064" y="451325"/>
                  <a:pt x="645372" y="459412"/>
                  <a:pt x="624284" y="462606"/>
                </a:cubicBezTo>
                <a:cubicBezTo>
                  <a:pt x="591338" y="465778"/>
                  <a:pt x="563594" y="467685"/>
                  <a:pt x="527403" y="467566"/>
                </a:cubicBezTo>
                <a:cubicBezTo>
                  <a:pt x="485975" y="450521"/>
                  <a:pt x="440521" y="474706"/>
                  <a:pt x="407139" y="461890"/>
                </a:cubicBezTo>
                <a:cubicBezTo>
                  <a:pt x="379741" y="461756"/>
                  <a:pt x="370760" y="465054"/>
                  <a:pt x="363011" y="466758"/>
                </a:cubicBezTo>
                <a:lnTo>
                  <a:pt x="360644" y="472114"/>
                </a:lnTo>
                <a:lnTo>
                  <a:pt x="347271" y="472897"/>
                </a:lnTo>
                <a:lnTo>
                  <a:pt x="344210" y="474119"/>
                </a:lnTo>
                <a:cubicBezTo>
                  <a:pt x="338378" y="476473"/>
                  <a:pt x="332503" y="478642"/>
                  <a:pt x="326160" y="480110"/>
                </a:cubicBezTo>
                <a:cubicBezTo>
                  <a:pt x="317620" y="456362"/>
                  <a:pt x="270799" y="488667"/>
                  <a:pt x="275309" y="467738"/>
                </a:cubicBezTo>
                <a:lnTo>
                  <a:pt x="251787" y="466296"/>
                </a:lnTo>
                <a:lnTo>
                  <a:pt x="229585" y="458043"/>
                </a:lnTo>
                <a:lnTo>
                  <a:pt x="218012" y="449412"/>
                </a:lnTo>
                <a:lnTo>
                  <a:pt x="133735" y="416518"/>
                </a:lnTo>
                <a:lnTo>
                  <a:pt x="77108" y="390937"/>
                </a:lnTo>
                <a:lnTo>
                  <a:pt x="65936" y="382568"/>
                </a:lnTo>
                <a:lnTo>
                  <a:pt x="49890" y="382282"/>
                </a:lnTo>
                <a:cubicBezTo>
                  <a:pt x="47699" y="382935"/>
                  <a:pt x="45800" y="383830"/>
                  <a:pt x="44249" y="384936"/>
                </a:cubicBezTo>
                <a:lnTo>
                  <a:pt x="0" y="363641"/>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0A61ECB-521C-4BFC-9F12-1BA566BC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4068"/>
            <a:ext cx="12192000" cy="1163932"/>
          </a:xfrm>
          <a:custGeom>
            <a:avLst/>
            <a:gdLst>
              <a:gd name="connsiteX0" fmla="*/ 2955508 w 12192000"/>
              <a:gd name="connsiteY0" fmla="*/ 929 h 1163932"/>
              <a:gd name="connsiteX1" fmla="*/ 2973472 w 12192000"/>
              <a:gd name="connsiteY1" fmla="*/ 2369 h 1163932"/>
              <a:gd name="connsiteX2" fmla="*/ 3052621 w 12192000"/>
              <a:gd name="connsiteY2" fmla="*/ 14030 h 1163932"/>
              <a:gd name="connsiteX3" fmla="*/ 3145220 w 12192000"/>
              <a:gd name="connsiteY3" fmla="*/ 16277 h 1163932"/>
              <a:gd name="connsiteX4" fmla="*/ 3233309 w 12192000"/>
              <a:gd name="connsiteY4" fmla="*/ 8968 h 1163932"/>
              <a:gd name="connsiteX5" fmla="*/ 3320851 w 12192000"/>
              <a:gd name="connsiteY5" fmla="*/ 18902 h 1163932"/>
              <a:gd name="connsiteX6" fmla="*/ 3394552 w 12192000"/>
              <a:gd name="connsiteY6" fmla="*/ 38279 h 1163932"/>
              <a:gd name="connsiteX7" fmla="*/ 3462252 w 12192000"/>
              <a:gd name="connsiteY7" fmla="*/ 68646 h 1163932"/>
              <a:gd name="connsiteX8" fmla="*/ 3504799 w 12192000"/>
              <a:gd name="connsiteY8" fmla="*/ 93363 h 1163932"/>
              <a:gd name="connsiteX9" fmla="*/ 3568807 w 12192000"/>
              <a:gd name="connsiteY9" fmla="*/ 84557 h 1163932"/>
              <a:gd name="connsiteX10" fmla="*/ 3571993 w 12192000"/>
              <a:gd name="connsiteY10" fmla="*/ 87105 h 1163932"/>
              <a:gd name="connsiteX11" fmla="*/ 3590879 w 12192000"/>
              <a:gd name="connsiteY11" fmla="*/ 100115 h 1163932"/>
              <a:gd name="connsiteX12" fmla="*/ 3623973 w 12192000"/>
              <a:gd name="connsiteY12" fmla="*/ 93084 h 1163932"/>
              <a:gd name="connsiteX13" fmla="*/ 3636728 w 12192000"/>
              <a:gd name="connsiteY13" fmla="*/ 98019 h 1163932"/>
              <a:gd name="connsiteX14" fmla="*/ 3676976 w 12192000"/>
              <a:gd name="connsiteY14" fmla="*/ 96600 h 1163932"/>
              <a:gd name="connsiteX15" fmla="*/ 3722653 w 12192000"/>
              <a:gd name="connsiteY15" fmla="*/ 115363 h 1163932"/>
              <a:gd name="connsiteX16" fmla="*/ 3775112 w 12192000"/>
              <a:gd name="connsiteY16" fmla="*/ 98970 h 1163932"/>
              <a:gd name="connsiteX17" fmla="*/ 3932956 w 12192000"/>
              <a:gd name="connsiteY17" fmla="*/ 122337 h 1163932"/>
              <a:gd name="connsiteX18" fmla="*/ 4100593 w 12192000"/>
              <a:gd name="connsiteY18" fmla="*/ 163834 h 1163932"/>
              <a:gd name="connsiteX19" fmla="*/ 4316364 w 12192000"/>
              <a:gd name="connsiteY19" fmla="*/ 177453 h 1163932"/>
              <a:gd name="connsiteX20" fmla="*/ 4387387 w 12192000"/>
              <a:gd name="connsiteY20" fmla="*/ 164360 h 1163932"/>
              <a:gd name="connsiteX21" fmla="*/ 4427957 w 12192000"/>
              <a:gd name="connsiteY21" fmla="*/ 177526 h 1163932"/>
              <a:gd name="connsiteX22" fmla="*/ 4502291 w 12192000"/>
              <a:gd name="connsiteY22" fmla="*/ 188197 h 1163932"/>
              <a:gd name="connsiteX23" fmla="*/ 4600771 w 12192000"/>
              <a:gd name="connsiteY23" fmla="*/ 212143 h 1163932"/>
              <a:gd name="connsiteX24" fmla="*/ 4644102 w 12192000"/>
              <a:gd name="connsiteY24" fmla="*/ 210363 h 1163932"/>
              <a:gd name="connsiteX25" fmla="*/ 4652752 w 12192000"/>
              <a:gd name="connsiteY25" fmla="*/ 210902 h 1163932"/>
              <a:gd name="connsiteX26" fmla="*/ 4652896 w 12192000"/>
              <a:gd name="connsiteY26" fmla="*/ 211286 h 1163932"/>
              <a:gd name="connsiteX27" fmla="*/ 4685303 w 12192000"/>
              <a:gd name="connsiteY27" fmla="*/ 212939 h 1163932"/>
              <a:gd name="connsiteX28" fmla="*/ 4690886 w 12192000"/>
              <a:gd name="connsiteY28" fmla="*/ 215767 h 1163932"/>
              <a:gd name="connsiteX29" fmla="*/ 4725430 w 12192000"/>
              <a:gd name="connsiteY29" fmla="*/ 238732 h 1163932"/>
              <a:gd name="connsiteX30" fmla="*/ 4800051 w 12192000"/>
              <a:gd name="connsiteY30" fmla="*/ 231099 h 1163932"/>
              <a:gd name="connsiteX31" fmla="*/ 4875115 w 12192000"/>
              <a:gd name="connsiteY31" fmla="*/ 264350 h 1163932"/>
              <a:gd name="connsiteX32" fmla="*/ 4936450 w 12192000"/>
              <a:gd name="connsiteY32" fmla="*/ 280902 h 1163932"/>
              <a:gd name="connsiteX33" fmla="*/ 5030961 w 12192000"/>
              <a:gd name="connsiteY33" fmla="*/ 305912 h 1163932"/>
              <a:gd name="connsiteX34" fmla="*/ 5082734 w 12192000"/>
              <a:gd name="connsiteY34" fmla="*/ 308581 h 1163932"/>
              <a:gd name="connsiteX35" fmla="*/ 5138799 w 12192000"/>
              <a:gd name="connsiteY35" fmla="*/ 303800 h 1163932"/>
              <a:gd name="connsiteX36" fmla="*/ 5259695 w 12192000"/>
              <a:gd name="connsiteY36" fmla="*/ 330476 h 1163932"/>
              <a:gd name="connsiteX37" fmla="*/ 5359642 w 12192000"/>
              <a:gd name="connsiteY37" fmla="*/ 340575 h 1163932"/>
              <a:gd name="connsiteX38" fmla="*/ 5372918 w 12192000"/>
              <a:gd name="connsiteY38" fmla="*/ 336834 h 1163932"/>
              <a:gd name="connsiteX39" fmla="*/ 5396084 w 12192000"/>
              <a:gd name="connsiteY39" fmla="*/ 328268 h 1163932"/>
              <a:gd name="connsiteX40" fmla="*/ 5414292 w 12192000"/>
              <a:gd name="connsiteY40" fmla="*/ 320863 h 1163932"/>
              <a:gd name="connsiteX41" fmla="*/ 5487276 w 12192000"/>
              <a:gd name="connsiteY41" fmla="*/ 307350 h 1163932"/>
              <a:gd name="connsiteX42" fmla="*/ 5612716 w 12192000"/>
              <a:gd name="connsiteY42" fmla="*/ 308118 h 1163932"/>
              <a:gd name="connsiteX43" fmla="*/ 5864813 w 12192000"/>
              <a:gd name="connsiteY43" fmla="*/ 257852 h 1163932"/>
              <a:gd name="connsiteX44" fmla="*/ 6151392 w 12192000"/>
              <a:gd name="connsiteY44" fmla="*/ 225732 h 1163932"/>
              <a:gd name="connsiteX45" fmla="*/ 6209396 w 12192000"/>
              <a:gd name="connsiteY45" fmla="*/ 220469 h 1163932"/>
              <a:gd name="connsiteX46" fmla="*/ 6269898 w 12192000"/>
              <a:gd name="connsiteY46" fmla="*/ 226300 h 1163932"/>
              <a:gd name="connsiteX47" fmla="*/ 6297029 w 12192000"/>
              <a:gd name="connsiteY47" fmla="*/ 224230 h 1163932"/>
              <a:gd name="connsiteX48" fmla="*/ 6352373 w 12192000"/>
              <a:gd name="connsiteY48" fmla="*/ 209161 h 1163932"/>
              <a:gd name="connsiteX49" fmla="*/ 6353759 w 12192000"/>
              <a:gd name="connsiteY49" fmla="*/ 209135 h 1163932"/>
              <a:gd name="connsiteX50" fmla="*/ 6363346 w 12192000"/>
              <a:gd name="connsiteY50" fmla="*/ 196700 h 1163932"/>
              <a:gd name="connsiteX51" fmla="*/ 6400681 w 12192000"/>
              <a:gd name="connsiteY51" fmla="*/ 204402 h 1163932"/>
              <a:gd name="connsiteX52" fmla="*/ 6402041 w 12192000"/>
              <a:gd name="connsiteY52" fmla="*/ 207073 h 1163932"/>
              <a:gd name="connsiteX53" fmla="*/ 6424912 w 12192000"/>
              <a:gd name="connsiteY53" fmla="*/ 204940 h 1163932"/>
              <a:gd name="connsiteX54" fmla="*/ 6502019 w 12192000"/>
              <a:gd name="connsiteY54" fmla="*/ 198788 h 1163932"/>
              <a:gd name="connsiteX55" fmla="*/ 6518229 w 12192000"/>
              <a:gd name="connsiteY55" fmla="*/ 197839 h 1163932"/>
              <a:gd name="connsiteX56" fmla="*/ 6519089 w 12192000"/>
              <a:gd name="connsiteY56" fmla="*/ 198274 h 1163932"/>
              <a:gd name="connsiteX57" fmla="*/ 6561047 w 12192000"/>
              <a:gd name="connsiteY57" fmla="*/ 182276 h 1163932"/>
              <a:gd name="connsiteX58" fmla="*/ 6595639 w 12192000"/>
              <a:gd name="connsiteY58" fmla="*/ 174596 h 1163932"/>
              <a:gd name="connsiteX59" fmla="*/ 6692265 w 12192000"/>
              <a:gd name="connsiteY59" fmla="*/ 171261 h 1163932"/>
              <a:gd name="connsiteX60" fmla="*/ 6697219 w 12192000"/>
              <a:gd name="connsiteY60" fmla="*/ 171733 h 1163932"/>
              <a:gd name="connsiteX61" fmla="*/ 6713656 w 12192000"/>
              <a:gd name="connsiteY61" fmla="*/ 160032 h 1163932"/>
              <a:gd name="connsiteX62" fmla="*/ 6714383 w 12192000"/>
              <a:gd name="connsiteY62" fmla="*/ 156857 h 1163932"/>
              <a:gd name="connsiteX63" fmla="*/ 6774793 w 12192000"/>
              <a:gd name="connsiteY63" fmla="*/ 166145 h 1163932"/>
              <a:gd name="connsiteX64" fmla="*/ 6782112 w 12192000"/>
              <a:gd name="connsiteY64" fmla="*/ 161687 h 1163932"/>
              <a:gd name="connsiteX65" fmla="*/ 6822392 w 12192000"/>
              <a:gd name="connsiteY65" fmla="*/ 175020 h 1163932"/>
              <a:gd name="connsiteX66" fmla="*/ 6842719 w 12192000"/>
              <a:gd name="connsiteY66" fmla="*/ 178025 h 1163932"/>
              <a:gd name="connsiteX67" fmla="*/ 6878958 w 12192000"/>
              <a:gd name="connsiteY67" fmla="*/ 187256 h 1163932"/>
              <a:gd name="connsiteX68" fmla="*/ 6881972 w 12192000"/>
              <a:gd name="connsiteY68" fmla="*/ 184277 h 1163932"/>
              <a:gd name="connsiteX69" fmla="*/ 6889133 w 12192000"/>
              <a:gd name="connsiteY69" fmla="*/ 187492 h 1163932"/>
              <a:gd name="connsiteX70" fmla="*/ 6894439 w 12192000"/>
              <a:gd name="connsiteY70" fmla="*/ 184074 h 1163932"/>
              <a:gd name="connsiteX71" fmla="*/ 6900419 w 12192000"/>
              <a:gd name="connsiteY71" fmla="*/ 185342 h 1163932"/>
              <a:gd name="connsiteX72" fmla="*/ 6963220 w 12192000"/>
              <a:gd name="connsiteY72" fmla="*/ 173736 h 1163932"/>
              <a:gd name="connsiteX73" fmla="*/ 6976706 w 12192000"/>
              <a:gd name="connsiteY73" fmla="*/ 177326 h 1163932"/>
              <a:gd name="connsiteX74" fmla="*/ 6987064 w 12192000"/>
              <a:gd name="connsiteY74" fmla="*/ 166834 h 1163932"/>
              <a:gd name="connsiteX75" fmla="*/ 7030230 w 12192000"/>
              <a:gd name="connsiteY75" fmla="*/ 166147 h 1163932"/>
              <a:gd name="connsiteX76" fmla="*/ 7045014 w 12192000"/>
              <a:gd name="connsiteY76" fmla="*/ 175533 h 1163932"/>
              <a:gd name="connsiteX77" fmla="*/ 7058714 w 12192000"/>
              <a:gd name="connsiteY77" fmla="*/ 182424 h 1163932"/>
              <a:gd name="connsiteX78" fmla="*/ 7060499 w 12192000"/>
              <a:gd name="connsiteY78" fmla="*/ 182495 h 1163932"/>
              <a:gd name="connsiteX79" fmla="*/ 7078430 w 12192000"/>
              <a:gd name="connsiteY79" fmla="*/ 183225 h 1163932"/>
              <a:gd name="connsiteX80" fmla="*/ 7176563 w 12192000"/>
              <a:gd name="connsiteY80" fmla="*/ 179676 h 1163932"/>
              <a:gd name="connsiteX81" fmla="*/ 7205529 w 12192000"/>
              <a:gd name="connsiteY81" fmla="*/ 187443 h 1163932"/>
              <a:gd name="connsiteX82" fmla="*/ 7310118 w 12192000"/>
              <a:gd name="connsiteY82" fmla="*/ 169037 h 1163932"/>
              <a:gd name="connsiteX83" fmla="*/ 7673859 w 12192000"/>
              <a:gd name="connsiteY83" fmla="*/ 156768 h 1163932"/>
              <a:gd name="connsiteX84" fmla="*/ 7692748 w 12192000"/>
              <a:gd name="connsiteY84" fmla="*/ 167969 h 1163932"/>
              <a:gd name="connsiteX85" fmla="*/ 7715729 w 12192000"/>
              <a:gd name="connsiteY85" fmla="*/ 163804 h 1163932"/>
              <a:gd name="connsiteX86" fmla="*/ 7974189 w 12192000"/>
              <a:gd name="connsiteY86" fmla="*/ 161251 h 1163932"/>
              <a:gd name="connsiteX87" fmla="*/ 8101969 w 12192000"/>
              <a:gd name="connsiteY87" fmla="*/ 150927 h 1163932"/>
              <a:gd name="connsiteX88" fmla="*/ 8106826 w 12192000"/>
              <a:gd name="connsiteY88" fmla="*/ 146285 h 1163932"/>
              <a:gd name="connsiteX89" fmla="*/ 8162058 w 12192000"/>
              <a:gd name="connsiteY89" fmla="*/ 103136 h 1163932"/>
              <a:gd name="connsiteX90" fmla="*/ 8184568 w 12192000"/>
              <a:gd name="connsiteY90" fmla="*/ 100422 h 1163932"/>
              <a:gd name="connsiteX91" fmla="*/ 8205350 w 12192000"/>
              <a:gd name="connsiteY91" fmla="*/ 106344 h 1163932"/>
              <a:gd name="connsiteX92" fmla="*/ 8228227 w 12192000"/>
              <a:gd name="connsiteY92" fmla="*/ 112404 h 1163932"/>
              <a:gd name="connsiteX93" fmla="*/ 8229109 w 12192000"/>
              <a:gd name="connsiteY93" fmla="*/ 109777 h 1163932"/>
              <a:gd name="connsiteX94" fmla="*/ 8237963 w 12192000"/>
              <a:gd name="connsiteY94" fmla="*/ 113428 h 1163932"/>
              <a:gd name="connsiteX95" fmla="*/ 8248358 w 12192000"/>
              <a:gd name="connsiteY95" fmla="*/ 112494 h 1163932"/>
              <a:gd name="connsiteX96" fmla="*/ 8249309 w 12192000"/>
              <a:gd name="connsiteY96" fmla="*/ 113130 h 1163932"/>
              <a:gd name="connsiteX97" fmla="*/ 8249997 w 12192000"/>
              <a:gd name="connsiteY97" fmla="*/ 112347 h 1163932"/>
              <a:gd name="connsiteX98" fmla="*/ 8272162 w 12192000"/>
              <a:gd name="connsiteY98" fmla="*/ 110356 h 1163932"/>
              <a:gd name="connsiteX99" fmla="*/ 8292349 w 12192000"/>
              <a:gd name="connsiteY99" fmla="*/ 103912 h 1163932"/>
              <a:gd name="connsiteX100" fmla="*/ 8292491 w 12192000"/>
              <a:gd name="connsiteY100" fmla="*/ 103935 h 1163932"/>
              <a:gd name="connsiteX101" fmla="*/ 8307239 w 12192000"/>
              <a:gd name="connsiteY101" fmla="*/ 101023 h 1163932"/>
              <a:gd name="connsiteX102" fmla="*/ 8339282 w 12192000"/>
              <a:gd name="connsiteY102" fmla="*/ 115374 h 1163932"/>
              <a:gd name="connsiteX103" fmla="*/ 8346156 w 12192000"/>
              <a:gd name="connsiteY103" fmla="*/ 117659 h 1163932"/>
              <a:gd name="connsiteX104" fmla="*/ 8346467 w 12192000"/>
              <a:gd name="connsiteY104" fmla="*/ 117456 h 1163932"/>
              <a:gd name="connsiteX105" fmla="*/ 8354069 w 12192000"/>
              <a:gd name="connsiteY105" fmla="*/ 119374 h 1163932"/>
              <a:gd name="connsiteX106" fmla="*/ 8358687 w 12192000"/>
              <a:gd name="connsiteY106" fmla="*/ 121825 h 1163932"/>
              <a:gd name="connsiteX107" fmla="*/ 8433385 w 12192000"/>
              <a:gd name="connsiteY107" fmla="*/ 106101 h 1163932"/>
              <a:gd name="connsiteX108" fmla="*/ 8533779 w 12192000"/>
              <a:gd name="connsiteY108" fmla="*/ 104806 h 1163932"/>
              <a:gd name="connsiteX109" fmla="*/ 8632833 w 12192000"/>
              <a:gd name="connsiteY109" fmla="*/ 106964 h 1163932"/>
              <a:gd name="connsiteX110" fmla="*/ 8668523 w 12192000"/>
              <a:gd name="connsiteY110" fmla="*/ 109411 h 1163932"/>
              <a:gd name="connsiteX111" fmla="*/ 8732893 w 12192000"/>
              <a:gd name="connsiteY111" fmla="*/ 106423 h 1163932"/>
              <a:gd name="connsiteX112" fmla="*/ 8764071 w 12192000"/>
              <a:gd name="connsiteY112" fmla="*/ 101019 h 1163932"/>
              <a:gd name="connsiteX113" fmla="*/ 8767004 w 12192000"/>
              <a:gd name="connsiteY113" fmla="*/ 97951 h 1163932"/>
              <a:gd name="connsiteX114" fmla="*/ 8772553 w 12192000"/>
              <a:gd name="connsiteY114" fmla="*/ 96746 h 1163932"/>
              <a:gd name="connsiteX115" fmla="*/ 8787201 w 12192000"/>
              <a:gd name="connsiteY115" fmla="*/ 98465 h 1163932"/>
              <a:gd name="connsiteX116" fmla="*/ 8792624 w 12192000"/>
              <a:gd name="connsiteY116" fmla="*/ 99935 h 1163932"/>
              <a:gd name="connsiteX117" fmla="*/ 8800741 w 12192000"/>
              <a:gd name="connsiteY117" fmla="*/ 100329 h 1163932"/>
              <a:gd name="connsiteX118" fmla="*/ 8800966 w 12192000"/>
              <a:gd name="connsiteY118" fmla="*/ 100077 h 1163932"/>
              <a:gd name="connsiteX119" fmla="*/ 8808513 w 12192000"/>
              <a:gd name="connsiteY119" fmla="*/ 100962 h 1163932"/>
              <a:gd name="connsiteX120" fmla="*/ 8845110 w 12192000"/>
              <a:gd name="connsiteY120" fmla="*/ 108611 h 1163932"/>
              <a:gd name="connsiteX121" fmla="*/ 8896773 w 12192000"/>
              <a:gd name="connsiteY121" fmla="*/ 86101 h 1163932"/>
              <a:gd name="connsiteX122" fmla="*/ 8917529 w 12192000"/>
              <a:gd name="connsiteY122" fmla="*/ 82805 h 1163932"/>
              <a:gd name="connsiteX123" fmla="*/ 8929546 w 12192000"/>
              <a:gd name="connsiteY123" fmla="*/ 78543 h 1163932"/>
              <a:gd name="connsiteX124" fmla="*/ 9026654 w 12192000"/>
              <a:gd name="connsiteY124" fmla="*/ 99852 h 1163932"/>
              <a:gd name="connsiteX125" fmla="*/ 9040737 w 12192000"/>
              <a:gd name="connsiteY125" fmla="*/ 105786 h 1163932"/>
              <a:gd name="connsiteX126" fmla="*/ 9052026 w 12192000"/>
              <a:gd name="connsiteY126" fmla="*/ 115808 h 1163932"/>
              <a:gd name="connsiteX127" fmla="*/ 9203241 w 12192000"/>
              <a:gd name="connsiteY127" fmla="*/ 118145 h 1163932"/>
              <a:gd name="connsiteX128" fmla="*/ 9415584 w 12192000"/>
              <a:gd name="connsiteY128" fmla="*/ 163588 h 1163932"/>
              <a:gd name="connsiteX129" fmla="*/ 9505102 w 12192000"/>
              <a:gd name="connsiteY129" fmla="*/ 147474 h 1163932"/>
              <a:gd name="connsiteX130" fmla="*/ 9643040 w 12192000"/>
              <a:gd name="connsiteY130" fmla="*/ 164665 h 1163932"/>
              <a:gd name="connsiteX131" fmla="*/ 9762999 w 12192000"/>
              <a:gd name="connsiteY131" fmla="*/ 169055 h 1163932"/>
              <a:gd name="connsiteX132" fmla="*/ 9776183 w 12192000"/>
              <a:gd name="connsiteY132" fmla="*/ 168623 h 1163932"/>
              <a:gd name="connsiteX133" fmla="*/ 9780532 w 12192000"/>
              <a:gd name="connsiteY133" fmla="*/ 162255 h 1163932"/>
              <a:gd name="connsiteX134" fmla="*/ 9824924 w 12192000"/>
              <a:gd name="connsiteY134" fmla="*/ 158079 h 1163932"/>
              <a:gd name="connsiteX135" fmla="*/ 9910588 w 12192000"/>
              <a:gd name="connsiteY135" fmla="*/ 160759 h 1163932"/>
              <a:gd name="connsiteX136" fmla="*/ 9924173 w 12192000"/>
              <a:gd name="connsiteY136" fmla="*/ 165023 h 1163932"/>
              <a:gd name="connsiteX137" fmla="*/ 10010969 w 12192000"/>
              <a:gd name="connsiteY137" fmla="*/ 162234 h 1163932"/>
              <a:gd name="connsiteX138" fmla="*/ 10070699 w 12192000"/>
              <a:gd name="connsiteY138" fmla="*/ 164286 h 1163932"/>
              <a:gd name="connsiteX139" fmla="*/ 10083825 w 12192000"/>
              <a:gd name="connsiteY139" fmla="*/ 168444 h 1163932"/>
              <a:gd name="connsiteX140" fmla="*/ 10097932 w 12192000"/>
              <a:gd name="connsiteY140" fmla="*/ 161160 h 1163932"/>
              <a:gd name="connsiteX141" fmla="*/ 10101779 w 12192000"/>
              <a:gd name="connsiteY141" fmla="*/ 155488 h 1163932"/>
              <a:gd name="connsiteX142" fmla="*/ 10149437 w 12192000"/>
              <a:gd name="connsiteY142" fmla="*/ 158598 h 1163932"/>
              <a:gd name="connsiteX143" fmla="*/ 10155104 w 12192000"/>
              <a:gd name="connsiteY143" fmla="*/ 158045 h 1163932"/>
              <a:gd name="connsiteX144" fmla="*/ 10250982 w 12192000"/>
              <a:gd name="connsiteY144" fmla="*/ 135074 h 1163932"/>
              <a:gd name="connsiteX145" fmla="*/ 10343301 w 12192000"/>
              <a:gd name="connsiteY145" fmla="*/ 97316 h 1163932"/>
              <a:gd name="connsiteX146" fmla="*/ 10366625 w 12192000"/>
              <a:gd name="connsiteY146" fmla="*/ 85860 h 1163932"/>
              <a:gd name="connsiteX147" fmla="*/ 10433505 w 12192000"/>
              <a:gd name="connsiteY147" fmla="*/ 71432 h 1163932"/>
              <a:gd name="connsiteX148" fmla="*/ 10547510 w 12192000"/>
              <a:gd name="connsiteY148" fmla="*/ 53678 h 1163932"/>
              <a:gd name="connsiteX149" fmla="*/ 10588150 w 12192000"/>
              <a:gd name="connsiteY149" fmla="*/ 38719 h 1163932"/>
              <a:gd name="connsiteX150" fmla="*/ 10589457 w 12192000"/>
              <a:gd name="connsiteY150" fmla="*/ 31728 h 1163932"/>
              <a:gd name="connsiteX151" fmla="*/ 10699976 w 12192000"/>
              <a:gd name="connsiteY151" fmla="*/ 49777 h 1163932"/>
              <a:gd name="connsiteX152" fmla="*/ 10812237 w 12192000"/>
              <a:gd name="connsiteY152" fmla="*/ 52759 h 1163932"/>
              <a:gd name="connsiteX153" fmla="*/ 10869837 w 12192000"/>
              <a:gd name="connsiteY153" fmla="*/ 72227 h 1163932"/>
              <a:gd name="connsiteX154" fmla="*/ 10881770 w 12192000"/>
              <a:gd name="connsiteY154" fmla="*/ 80104 h 1163932"/>
              <a:gd name="connsiteX155" fmla="*/ 10896899 w 12192000"/>
              <a:gd name="connsiteY155" fmla="*/ 77163 h 1163932"/>
              <a:gd name="connsiteX156" fmla="*/ 10901748 w 12192000"/>
              <a:gd name="connsiteY156" fmla="*/ 72784 h 1163932"/>
              <a:gd name="connsiteX157" fmla="*/ 10947419 w 12192000"/>
              <a:gd name="connsiteY157" fmla="*/ 89748 h 1163932"/>
              <a:gd name="connsiteX158" fmla="*/ 10953034 w 12192000"/>
              <a:gd name="connsiteY158" fmla="*/ 90870 h 1163932"/>
              <a:gd name="connsiteX159" fmla="*/ 10992070 w 12192000"/>
              <a:gd name="connsiteY159" fmla="*/ 95273 h 1163932"/>
              <a:gd name="connsiteX160" fmla="*/ 11112372 w 12192000"/>
              <a:gd name="connsiteY160" fmla="*/ 88679 h 1163932"/>
              <a:gd name="connsiteX161" fmla="*/ 11147719 w 12192000"/>
              <a:gd name="connsiteY161" fmla="*/ 86992 h 1163932"/>
              <a:gd name="connsiteX162" fmla="*/ 11172617 w 12192000"/>
              <a:gd name="connsiteY162" fmla="*/ 82697 h 1163932"/>
              <a:gd name="connsiteX163" fmla="*/ 11240397 w 12192000"/>
              <a:gd name="connsiteY163" fmla="*/ 88262 h 1163932"/>
              <a:gd name="connsiteX164" fmla="*/ 11270034 w 12192000"/>
              <a:gd name="connsiteY164" fmla="*/ 98379 h 1163932"/>
              <a:gd name="connsiteX165" fmla="*/ 11293091 w 12192000"/>
              <a:gd name="connsiteY165" fmla="*/ 98474 h 1163932"/>
              <a:gd name="connsiteX166" fmla="*/ 11310949 w 12192000"/>
              <a:gd name="connsiteY166" fmla="*/ 104274 h 1163932"/>
              <a:gd name="connsiteX167" fmla="*/ 11345279 w 12192000"/>
              <a:gd name="connsiteY167" fmla="*/ 101883 h 1163932"/>
              <a:gd name="connsiteX168" fmla="*/ 11354597 w 12192000"/>
              <a:gd name="connsiteY168" fmla="*/ 104385 h 1163932"/>
              <a:gd name="connsiteX169" fmla="*/ 11367725 w 12192000"/>
              <a:gd name="connsiteY169" fmla="*/ 104431 h 1163932"/>
              <a:gd name="connsiteX170" fmla="*/ 11399832 w 12192000"/>
              <a:gd name="connsiteY170" fmla="*/ 117048 h 1163932"/>
              <a:gd name="connsiteX171" fmla="*/ 11487595 w 12192000"/>
              <a:gd name="connsiteY171" fmla="*/ 158754 h 1163932"/>
              <a:gd name="connsiteX172" fmla="*/ 11590850 w 12192000"/>
              <a:gd name="connsiteY172" fmla="*/ 244984 h 1163932"/>
              <a:gd name="connsiteX173" fmla="*/ 11736204 w 12192000"/>
              <a:gd name="connsiteY173" fmla="*/ 283941 h 1163932"/>
              <a:gd name="connsiteX174" fmla="*/ 11760331 w 12192000"/>
              <a:gd name="connsiteY174" fmla="*/ 298368 h 1163932"/>
              <a:gd name="connsiteX175" fmla="*/ 11819139 w 12192000"/>
              <a:gd name="connsiteY175" fmla="*/ 310575 h 1163932"/>
              <a:gd name="connsiteX176" fmla="*/ 11821967 w 12192000"/>
              <a:gd name="connsiteY176" fmla="*/ 312222 h 1163932"/>
              <a:gd name="connsiteX177" fmla="*/ 11847125 w 12192000"/>
              <a:gd name="connsiteY177" fmla="*/ 303833 h 1163932"/>
              <a:gd name="connsiteX178" fmla="*/ 11980134 w 12192000"/>
              <a:gd name="connsiteY178" fmla="*/ 328343 h 1163932"/>
              <a:gd name="connsiteX179" fmla="*/ 12174576 w 12192000"/>
              <a:gd name="connsiteY179" fmla="*/ 382540 h 1163932"/>
              <a:gd name="connsiteX180" fmla="*/ 12192000 w 12192000"/>
              <a:gd name="connsiteY180" fmla="*/ 385665 h 1163932"/>
              <a:gd name="connsiteX181" fmla="*/ 12192000 w 12192000"/>
              <a:gd name="connsiteY181" fmla="*/ 1163932 h 1163932"/>
              <a:gd name="connsiteX182" fmla="*/ 0 w 12192000"/>
              <a:gd name="connsiteY182" fmla="*/ 1163932 h 1163932"/>
              <a:gd name="connsiteX183" fmla="*/ 0 w 12192000"/>
              <a:gd name="connsiteY183" fmla="*/ 489977 h 1163932"/>
              <a:gd name="connsiteX184" fmla="*/ 5331 w 12192000"/>
              <a:gd name="connsiteY184" fmla="*/ 489229 h 1163932"/>
              <a:gd name="connsiteX185" fmla="*/ 39902 w 12192000"/>
              <a:gd name="connsiteY185" fmla="*/ 478716 h 1163932"/>
              <a:gd name="connsiteX186" fmla="*/ 117880 w 12192000"/>
              <a:gd name="connsiteY186" fmla="*/ 427388 h 1163932"/>
              <a:gd name="connsiteX187" fmla="*/ 238140 w 12192000"/>
              <a:gd name="connsiteY187" fmla="*/ 385729 h 1163932"/>
              <a:gd name="connsiteX188" fmla="*/ 249589 w 12192000"/>
              <a:gd name="connsiteY188" fmla="*/ 385949 h 1163932"/>
              <a:gd name="connsiteX189" fmla="*/ 296963 w 12192000"/>
              <a:gd name="connsiteY189" fmla="*/ 362534 h 1163932"/>
              <a:gd name="connsiteX190" fmla="*/ 339235 w 12192000"/>
              <a:gd name="connsiteY190" fmla="*/ 330857 h 1163932"/>
              <a:gd name="connsiteX191" fmla="*/ 447152 w 12192000"/>
              <a:gd name="connsiteY191" fmla="*/ 333855 h 1163932"/>
              <a:gd name="connsiteX192" fmla="*/ 475247 w 12192000"/>
              <a:gd name="connsiteY192" fmla="*/ 343146 h 1163932"/>
              <a:gd name="connsiteX193" fmla="*/ 477967 w 12192000"/>
              <a:gd name="connsiteY193" fmla="*/ 344392 h 1163932"/>
              <a:gd name="connsiteX194" fmla="*/ 527683 w 12192000"/>
              <a:gd name="connsiteY194" fmla="*/ 339655 h 1163932"/>
              <a:gd name="connsiteX195" fmla="*/ 703732 w 12192000"/>
              <a:gd name="connsiteY195" fmla="*/ 323031 h 1163932"/>
              <a:gd name="connsiteX196" fmla="*/ 853391 w 12192000"/>
              <a:gd name="connsiteY196" fmla="*/ 310023 h 1163932"/>
              <a:gd name="connsiteX197" fmla="*/ 925332 w 12192000"/>
              <a:gd name="connsiteY197" fmla="*/ 305118 h 1163932"/>
              <a:gd name="connsiteX198" fmla="*/ 941286 w 12192000"/>
              <a:gd name="connsiteY198" fmla="*/ 295364 h 1163932"/>
              <a:gd name="connsiteX199" fmla="*/ 950845 w 12192000"/>
              <a:gd name="connsiteY199" fmla="*/ 293027 h 1163932"/>
              <a:gd name="connsiteX200" fmla="*/ 953292 w 12192000"/>
              <a:gd name="connsiteY200" fmla="*/ 287324 h 1163932"/>
              <a:gd name="connsiteX201" fmla="*/ 967499 w 12192000"/>
              <a:gd name="connsiteY201" fmla="*/ 280192 h 1163932"/>
              <a:gd name="connsiteX202" fmla="*/ 985161 w 12192000"/>
              <a:gd name="connsiteY202" fmla="*/ 277297 h 1163932"/>
              <a:gd name="connsiteX203" fmla="*/ 1069267 w 12192000"/>
              <a:gd name="connsiteY203" fmla="*/ 269198 h 1163932"/>
              <a:gd name="connsiteX204" fmla="*/ 1138407 w 12192000"/>
              <a:gd name="connsiteY204" fmla="*/ 252999 h 1163932"/>
              <a:gd name="connsiteX205" fmla="*/ 1164931 w 12192000"/>
              <a:gd name="connsiteY205" fmla="*/ 245054 h 1163932"/>
              <a:gd name="connsiteX206" fmla="*/ 1211622 w 12192000"/>
              <a:gd name="connsiteY206" fmla="*/ 227108 h 1163932"/>
              <a:gd name="connsiteX207" fmla="*/ 1274567 w 12192000"/>
              <a:gd name="connsiteY207" fmla="*/ 209812 h 1163932"/>
              <a:gd name="connsiteX208" fmla="*/ 1325029 w 12192000"/>
              <a:gd name="connsiteY208" fmla="*/ 214369 h 1163932"/>
              <a:gd name="connsiteX209" fmla="*/ 1356805 w 12192000"/>
              <a:gd name="connsiteY209" fmla="*/ 210054 h 1163932"/>
              <a:gd name="connsiteX210" fmla="*/ 1468752 w 12192000"/>
              <a:gd name="connsiteY210" fmla="*/ 221036 h 1163932"/>
              <a:gd name="connsiteX211" fmla="*/ 1650750 w 12192000"/>
              <a:gd name="connsiteY211" fmla="*/ 171522 h 1163932"/>
              <a:gd name="connsiteX212" fmla="*/ 1655056 w 12192000"/>
              <a:gd name="connsiteY212" fmla="*/ 178538 h 1163932"/>
              <a:gd name="connsiteX213" fmla="*/ 1683220 w 12192000"/>
              <a:gd name="connsiteY213" fmla="*/ 176084 h 1163932"/>
              <a:gd name="connsiteX214" fmla="*/ 1685599 w 12192000"/>
              <a:gd name="connsiteY214" fmla="*/ 171820 h 1163932"/>
              <a:gd name="connsiteX215" fmla="*/ 1689230 w 12192000"/>
              <a:gd name="connsiteY215" fmla="*/ 171091 h 1163932"/>
              <a:gd name="connsiteX216" fmla="*/ 1691052 w 12192000"/>
              <a:gd name="connsiteY216" fmla="*/ 175010 h 1163932"/>
              <a:gd name="connsiteX217" fmla="*/ 1735783 w 12192000"/>
              <a:gd name="connsiteY217" fmla="*/ 183832 h 1163932"/>
              <a:gd name="connsiteX218" fmla="*/ 1797102 w 12192000"/>
              <a:gd name="connsiteY218" fmla="*/ 188721 h 1163932"/>
              <a:gd name="connsiteX219" fmla="*/ 1845638 w 12192000"/>
              <a:gd name="connsiteY219" fmla="*/ 170206 h 1163932"/>
              <a:gd name="connsiteX220" fmla="*/ 1848980 w 12192000"/>
              <a:gd name="connsiteY220" fmla="*/ 173948 h 1163932"/>
              <a:gd name="connsiteX221" fmla="*/ 1880587 w 12192000"/>
              <a:gd name="connsiteY221" fmla="*/ 171938 h 1163932"/>
              <a:gd name="connsiteX222" fmla="*/ 1995803 w 12192000"/>
              <a:gd name="connsiteY222" fmla="*/ 138279 h 1163932"/>
              <a:gd name="connsiteX223" fmla="*/ 2057448 w 12192000"/>
              <a:gd name="connsiteY223" fmla="*/ 135082 h 1163932"/>
              <a:gd name="connsiteX224" fmla="*/ 2119088 w 12192000"/>
              <a:gd name="connsiteY224" fmla="*/ 119940 h 1163932"/>
              <a:gd name="connsiteX225" fmla="*/ 2138831 w 12192000"/>
              <a:gd name="connsiteY225" fmla="*/ 122626 h 1163932"/>
              <a:gd name="connsiteX226" fmla="*/ 2174180 w 12192000"/>
              <a:gd name="connsiteY226" fmla="*/ 117121 h 1163932"/>
              <a:gd name="connsiteX227" fmla="*/ 2214259 w 12192000"/>
              <a:gd name="connsiteY227" fmla="*/ 116974 h 1163932"/>
              <a:gd name="connsiteX228" fmla="*/ 2264911 w 12192000"/>
              <a:gd name="connsiteY228" fmla="*/ 108071 h 1163932"/>
              <a:gd name="connsiteX229" fmla="*/ 2298963 w 12192000"/>
              <a:gd name="connsiteY229" fmla="*/ 107788 h 1163932"/>
              <a:gd name="connsiteX230" fmla="*/ 2454058 w 12192000"/>
              <a:gd name="connsiteY230" fmla="*/ 73698 h 1163932"/>
              <a:gd name="connsiteX231" fmla="*/ 2534188 w 12192000"/>
              <a:gd name="connsiteY231" fmla="*/ 70162 h 1163932"/>
              <a:gd name="connsiteX232" fmla="*/ 2616912 w 12192000"/>
              <a:gd name="connsiteY232" fmla="*/ 51189 h 1163932"/>
              <a:gd name="connsiteX233" fmla="*/ 2698592 w 12192000"/>
              <a:gd name="connsiteY233" fmla="*/ 42305 h 1163932"/>
              <a:gd name="connsiteX234" fmla="*/ 2891953 w 12192000"/>
              <a:gd name="connsiteY234" fmla="*/ 34973 h 1163932"/>
              <a:gd name="connsiteX235" fmla="*/ 2955508 w 12192000"/>
              <a:gd name="connsiteY235" fmla="*/ 929 h 116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92000" h="1163932">
                <a:moveTo>
                  <a:pt x="2955508" y="929"/>
                </a:moveTo>
                <a:cubicBezTo>
                  <a:pt x="2962603" y="-560"/>
                  <a:pt x="2968871" y="-381"/>
                  <a:pt x="2973472" y="2369"/>
                </a:cubicBezTo>
                <a:cubicBezTo>
                  <a:pt x="2988398" y="1582"/>
                  <a:pt x="3039854" y="237"/>
                  <a:pt x="3052621" y="14030"/>
                </a:cubicBezTo>
                <a:cubicBezTo>
                  <a:pt x="3074269" y="13590"/>
                  <a:pt x="3124337" y="16403"/>
                  <a:pt x="3145220" y="16277"/>
                </a:cubicBezTo>
                <a:cubicBezTo>
                  <a:pt x="3177400" y="20825"/>
                  <a:pt x="3204801" y="-725"/>
                  <a:pt x="3233309" y="8968"/>
                </a:cubicBezTo>
                <a:cubicBezTo>
                  <a:pt x="3255675" y="17814"/>
                  <a:pt x="3297066" y="12790"/>
                  <a:pt x="3320851" y="18902"/>
                </a:cubicBezTo>
                <a:cubicBezTo>
                  <a:pt x="3329831" y="31255"/>
                  <a:pt x="3377875" y="43091"/>
                  <a:pt x="3394552" y="38279"/>
                </a:cubicBezTo>
                <a:cubicBezTo>
                  <a:pt x="3429790" y="45194"/>
                  <a:pt x="3435943" y="63076"/>
                  <a:pt x="3462252" y="68646"/>
                </a:cubicBezTo>
                <a:lnTo>
                  <a:pt x="3504799" y="93363"/>
                </a:lnTo>
                <a:lnTo>
                  <a:pt x="3568807" y="84557"/>
                </a:lnTo>
                <a:lnTo>
                  <a:pt x="3571993" y="87105"/>
                </a:lnTo>
                <a:cubicBezTo>
                  <a:pt x="3578062" y="92009"/>
                  <a:pt x="3584192" y="96609"/>
                  <a:pt x="3590879" y="100115"/>
                </a:cubicBezTo>
                <a:cubicBezTo>
                  <a:pt x="3596400" y="81013"/>
                  <a:pt x="3611075" y="86890"/>
                  <a:pt x="3623973" y="93084"/>
                </a:cubicBezTo>
                <a:lnTo>
                  <a:pt x="3636728" y="98019"/>
                </a:lnTo>
                <a:lnTo>
                  <a:pt x="3676976" y="96600"/>
                </a:lnTo>
                <a:cubicBezTo>
                  <a:pt x="3705974" y="106056"/>
                  <a:pt x="3711759" y="107306"/>
                  <a:pt x="3722653" y="115363"/>
                </a:cubicBezTo>
                <a:lnTo>
                  <a:pt x="3775112" y="98970"/>
                </a:lnTo>
                <a:lnTo>
                  <a:pt x="3932956" y="122337"/>
                </a:lnTo>
                <a:cubicBezTo>
                  <a:pt x="3980745" y="133345"/>
                  <a:pt x="4055421" y="160233"/>
                  <a:pt x="4100593" y="163834"/>
                </a:cubicBezTo>
                <a:cubicBezTo>
                  <a:pt x="4235789" y="175679"/>
                  <a:pt x="4169239" y="187722"/>
                  <a:pt x="4316364" y="177453"/>
                </a:cubicBezTo>
                <a:cubicBezTo>
                  <a:pt x="4321343" y="172718"/>
                  <a:pt x="4381395" y="166811"/>
                  <a:pt x="4387387" y="164360"/>
                </a:cubicBezTo>
                <a:lnTo>
                  <a:pt x="4427957" y="177526"/>
                </a:lnTo>
                <a:lnTo>
                  <a:pt x="4502291" y="188197"/>
                </a:lnTo>
                <a:lnTo>
                  <a:pt x="4600771" y="212143"/>
                </a:lnTo>
                <a:cubicBezTo>
                  <a:pt x="4614771" y="210903"/>
                  <a:pt x="4629325" y="210251"/>
                  <a:pt x="4644102" y="210363"/>
                </a:cubicBezTo>
                <a:lnTo>
                  <a:pt x="4652752" y="210902"/>
                </a:lnTo>
                <a:cubicBezTo>
                  <a:pt x="4652799" y="211030"/>
                  <a:pt x="4652848" y="211157"/>
                  <a:pt x="4652896" y="211286"/>
                </a:cubicBezTo>
                <a:cubicBezTo>
                  <a:pt x="4658320" y="211626"/>
                  <a:pt x="4678972" y="212192"/>
                  <a:pt x="4685303" y="212939"/>
                </a:cubicBezTo>
                <a:lnTo>
                  <a:pt x="4690886" y="215767"/>
                </a:lnTo>
                <a:lnTo>
                  <a:pt x="4725430" y="238732"/>
                </a:lnTo>
                <a:cubicBezTo>
                  <a:pt x="4737427" y="231591"/>
                  <a:pt x="4775104" y="226830"/>
                  <a:pt x="4800051" y="231099"/>
                </a:cubicBezTo>
                <a:cubicBezTo>
                  <a:pt x="4824999" y="235370"/>
                  <a:pt x="4838104" y="254681"/>
                  <a:pt x="4875115" y="264350"/>
                </a:cubicBezTo>
                <a:cubicBezTo>
                  <a:pt x="4910396" y="272074"/>
                  <a:pt x="4896976" y="272080"/>
                  <a:pt x="4936450" y="280902"/>
                </a:cubicBezTo>
                <a:cubicBezTo>
                  <a:pt x="4977972" y="291139"/>
                  <a:pt x="4987604" y="299206"/>
                  <a:pt x="5030961" y="305912"/>
                </a:cubicBezTo>
                <a:cubicBezTo>
                  <a:pt x="5067269" y="323566"/>
                  <a:pt x="5060686" y="296079"/>
                  <a:pt x="5082734" y="308581"/>
                </a:cubicBezTo>
                <a:lnTo>
                  <a:pt x="5138799" y="303800"/>
                </a:lnTo>
                <a:cubicBezTo>
                  <a:pt x="5159783" y="303972"/>
                  <a:pt x="5222232" y="329865"/>
                  <a:pt x="5259695" y="330476"/>
                </a:cubicBezTo>
                <a:cubicBezTo>
                  <a:pt x="5294177" y="331408"/>
                  <a:pt x="5329952" y="341580"/>
                  <a:pt x="5359642" y="340575"/>
                </a:cubicBezTo>
                <a:lnTo>
                  <a:pt x="5372918" y="336834"/>
                </a:lnTo>
                <a:lnTo>
                  <a:pt x="5396084" y="328268"/>
                </a:lnTo>
                <a:lnTo>
                  <a:pt x="5414292" y="320863"/>
                </a:lnTo>
                <a:cubicBezTo>
                  <a:pt x="5419283" y="317134"/>
                  <a:pt x="5483979" y="313053"/>
                  <a:pt x="5487276" y="307350"/>
                </a:cubicBezTo>
                <a:cubicBezTo>
                  <a:pt x="5545059" y="311386"/>
                  <a:pt x="5551468" y="308718"/>
                  <a:pt x="5612716" y="308118"/>
                </a:cubicBezTo>
                <a:cubicBezTo>
                  <a:pt x="5706701" y="319100"/>
                  <a:pt x="5706403" y="275903"/>
                  <a:pt x="5864813" y="257852"/>
                </a:cubicBezTo>
                <a:cubicBezTo>
                  <a:pt x="5919383" y="252630"/>
                  <a:pt x="6095366" y="235151"/>
                  <a:pt x="6151392" y="225732"/>
                </a:cubicBezTo>
                <a:cubicBezTo>
                  <a:pt x="6137061" y="192047"/>
                  <a:pt x="6183146" y="231837"/>
                  <a:pt x="6209396" y="220469"/>
                </a:cubicBezTo>
                <a:cubicBezTo>
                  <a:pt x="6229147" y="220563"/>
                  <a:pt x="6253887" y="222487"/>
                  <a:pt x="6269898" y="226300"/>
                </a:cubicBezTo>
                <a:cubicBezTo>
                  <a:pt x="6278362" y="227355"/>
                  <a:pt x="6287329" y="226959"/>
                  <a:pt x="6297029" y="224230"/>
                </a:cubicBezTo>
                <a:cubicBezTo>
                  <a:pt x="6312240" y="212407"/>
                  <a:pt x="6330874" y="209880"/>
                  <a:pt x="6352373" y="209161"/>
                </a:cubicBezTo>
                <a:lnTo>
                  <a:pt x="6353759" y="209135"/>
                </a:lnTo>
                <a:lnTo>
                  <a:pt x="6363346" y="196700"/>
                </a:lnTo>
                <a:cubicBezTo>
                  <a:pt x="6374599" y="188260"/>
                  <a:pt x="6378877" y="205848"/>
                  <a:pt x="6400681" y="204402"/>
                </a:cubicBezTo>
                <a:lnTo>
                  <a:pt x="6402041" y="207073"/>
                </a:lnTo>
                <a:lnTo>
                  <a:pt x="6424912" y="204940"/>
                </a:lnTo>
                <a:cubicBezTo>
                  <a:pt x="6440035" y="209475"/>
                  <a:pt x="6489474" y="188920"/>
                  <a:pt x="6502019" y="198788"/>
                </a:cubicBezTo>
                <a:cubicBezTo>
                  <a:pt x="6507553" y="199163"/>
                  <a:pt x="6513074" y="197832"/>
                  <a:pt x="6518229" y="197839"/>
                </a:cubicBezTo>
                <a:lnTo>
                  <a:pt x="6519089" y="198274"/>
                </a:lnTo>
                <a:lnTo>
                  <a:pt x="6561047" y="182276"/>
                </a:lnTo>
                <a:cubicBezTo>
                  <a:pt x="6576908" y="188273"/>
                  <a:pt x="6586597" y="187556"/>
                  <a:pt x="6595639" y="174596"/>
                </a:cubicBezTo>
                <a:cubicBezTo>
                  <a:pt x="6669524" y="204588"/>
                  <a:pt x="6631660" y="167763"/>
                  <a:pt x="6692265" y="171261"/>
                </a:cubicBezTo>
                <a:lnTo>
                  <a:pt x="6697219" y="171733"/>
                </a:lnTo>
                <a:lnTo>
                  <a:pt x="6713656" y="160032"/>
                </a:lnTo>
                <a:cubicBezTo>
                  <a:pt x="6713896" y="158972"/>
                  <a:pt x="6714141" y="157917"/>
                  <a:pt x="6714383" y="156857"/>
                </a:cubicBezTo>
                <a:lnTo>
                  <a:pt x="6774793" y="166145"/>
                </a:lnTo>
                <a:lnTo>
                  <a:pt x="6782112" y="161687"/>
                </a:lnTo>
                <a:lnTo>
                  <a:pt x="6822392" y="175020"/>
                </a:lnTo>
                <a:lnTo>
                  <a:pt x="6842719" y="178025"/>
                </a:lnTo>
                <a:lnTo>
                  <a:pt x="6878958" y="187256"/>
                </a:lnTo>
                <a:lnTo>
                  <a:pt x="6881972" y="184277"/>
                </a:lnTo>
                <a:lnTo>
                  <a:pt x="6889133" y="187492"/>
                </a:lnTo>
                <a:lnTo>
                  <a:pt x="6894439" y="184074"/>
                </a:lnTo>
                <a:lnTo>
                  <a:pt x="6900419" y="185342"/>
                </a:lnTo>
                <a:cubicBezTo>
                  <a:pt x="6911884" y="183619"/>
                  <a:pt x="6950507" y="175071"/>
                  <a:pt x="6963220" y="173736"/>
                </a:cubicBezTo>
                <a:lnTo>
                  <a:pt x="6976706" y="177326"/>
                </a:lnTo>
                <a:lnTo>
                  <a:pt x="6987064" y="166834"/>
                </a:lnTo>
                <a:lnTo>
                  <a:pt x="7030230" y="166147"/>
                </a:lnTo>
                <a:lnTo>
                  <a:pt x="7045014" y="175533"/>
                </a:lnTo>
                <a:lnTo>
                  <a:pt x="7058714" y="182424"/>
                </a:lnTo>
                <a:lnTo>
                  <a:pt x="7060499" y="182495"/>
                </a:lnTo>
                <a:lnTo>
                  <a:pt x="7078430" y="183225"/>
                </a:lnTo>
                <a:lnTo>
                  <a:pt x="7176563" y="179676"/>
                </a:lnTo>
                <a:lnTo>
                  <a:pt x="7205529" y="187443"/>
                </a:lnTo>
                <a:lnTo>
                  <a:pt x="7310118" y="169037"/>
                </a:lnTo>
                <a:cubicBezTo>
                  <a:pt x="7440488" y="161452"/>
                  <a:pt x="7553495" y="197026"/>
                  <a:pt x="7673859" y="156768"/>
                </a:cubicBezTo>
                <a:lnTo>
                  <a:pt x="7692748" y="167969"/>
                </a:lnTo>
                <a:lnTo>
                  <a:pt x="7715729" y="163804"/>
                </a:lnTo>
                <a:cubicBezTo>
                  <a:pt x="7811110" y="149060"/>
                  <a:pt x="7909958" y="141152"/>
                  <a:pt x="7974189" y="161251"/>
                </a:cubicBezTo>
                <a:cubicBezTo>
                  <a:pt x="8006066" y="157939"/>
                  <a:pt x="8083084" y="150326"/>
                  <a:pt x="8101969" y="150927"/>
                </a:cubicBezTo>
                <a:lnTo>
                  <a:pt x="8106826" y="146285"/>
                </a:lnTo>
                <a:lnTo>
                  <a:pt x="8162058" y="103136"/>
                </a:lnTo>
                <a:lnTo>
                  <a:pt x="8184568" y="100422"/>
                </a:lnTo>
                <a:lnTo>
                  <a:pt x="8205350" y="106344"/>
                </a:lnTo>
                <a:cubicBezTo>
                  <a:pt x="8213920" y="108834"/>
                  <a:pt x="8222826" y="111343"/>
                  <a:pt x="8228227" y="112404"/>
                </a:cubicBezTo>
                <a:lnTo>
                  <a:pt x="8229109" y="109777"/>
                </a:lnTo>
                <a:lnTo>
                  <a:pt x="8237963" y="113428"/>
                </a:lnTo>
                <a:lnTo>
                  <a:pt x="8248358" y="112494"/>
                </a:lnTo>
                <a:lnTo>
                  <a:pt x="8249309" y="113130"/>
                </a:lnTo>
                <a:lnTo>
                  <a:pt x="8249997" y="112347"/>
                </a:lnTo>
                <a:lnTo>
                  <a:pt x="8272162" y="110356"/>
                </a:lnTo>
                <a:lnTo>
                  <a:pt x="8292349" y="103912"/>
                </a:lnTo>
                <a:lnTo>
                  <a:pt x="8292491" y="103935"/>
                </a:lnTo>
                <a:cubicBezTo>
                  <a:pt x="8298009" y="104409"/>
                  <a:pt x="8303135" y="103922"/>
                  <a:pt x="8307239" y="101023"/>
                </a:cubicBezTo>
                <a:cubicBezTo>
                  <a:pt x="8317233" y="106089"/>
                  <a:pt x="8327966" y="110943"/>
                  <a:pt x="8339282" y="115374"/>
                </a:cubicBezTo>
                <a:lnTo>
                  <a:pt x="8346156" y="117659"/>
                </a:lnTo>
                <a:lnTo>
                  <a:pt x="8346467" y="117456"/>
                </a:lnTo>
                <a:cubicBezTo>
                  <a:pt x="8348336" y="117423"/>
                  <a:pt x="8350739" y="117978"/>
                  <a:pt x="8354069" y="119374"/>
                </a:cubicBezTo>
                <a:lnTo>
                  <a:pt x="8358687" y="121825"/>
                </a:lnTo>
                <a:lnTo>
                  <a:pt x="8433385" y="106101"/>
                </a:lnTo>
                <a:cubicBezTo>
                  <a:pt x="8472316" y="107679"/>
                  <a:pt x="8499361" y="89243"/>
                  <a:pt x="8533779" y="104806"/>
                </a:cubicBezTo>
                <a:cubicBezTo>
                  <a:pt x="8570237" y="106199"/>
                  <a:pt x="8602608" y="99501"/>
                  <a:pt x="8632833" y="106964"/>
                </a:cubicBezTo>
                <a:cubicBezTo>
                  <a:pt x="8646003" y="101130"/>
                  <a:pt x="8658069" y="99126"/>
                  <a:pt x="8668523" y="109411"/>
                </a:cubicBezTo>
                <a:cubicBezTo>
                  <a:pt x="8702829" y="107932"/>
                  <a:pt x="8712456" y="94511"/>
                  <a:pt x="8732893" y="106423"/>
                </a:cubicBezTo>
                <a:lnTo>
                  <a:pt x="8764071" y="101019"/>
                </a:lnTo>
                <a:lnTo>
                  <a:pt x="8767004" y="97951"/>
                </a:lnTo>
                <a:lnTo>
                  <a:pt x="8772553" y="96746"/>
                </a:lnTo>
                <a:lnTo>
                  <a:pt x="8787201" y="98465"/>
                </a:lnTo>
                <a:lnTo>
                  <a:pt x="8792624" y="99935"/>
                </a:lnTo>
                <a:cubicBezTo>
                  <a:pt x="8796395" y="100640"/>
                  <a:pt x="8798936" y="100714"/>
                  <a:pt x="8800741" y="100329"/>
                </a:cubicBezTo>
                <a:lnTo>
                  <a:pt x="8800966" y="100077"/>
                </a:lnTo>
                <a:lnTo>
                  <a:pt x="8808513" y="100962"/>
                </a:lnTo>
                <a:cubicBezTo>
                  <a:pt x="8821191" y="103057"/>
                  <a:pt x="8833467" y="105663"/>
                  <a:pt x="8845110" y="108611"/>
                </a:cubicBezTo>
                <a:cubicBezTo>
                  <a:pt x="8856640" y="94429"/>
                  <a:pt x="8898769" y="114061"/>
                  <a:pt x="8896773" y="86101"/>
                </a:cubicBezTo>
                <a:cubicBezTo>
                  <a:pt x="8912560" y="89254"/>
                  <a:pt x="8921083" y="101262"/>
                  <a:pt x="8917529" y="82805"/>
                </a:cubicBezTo>
                <a:lnTo>
                  <a:pt x="8929546" y="78543"/>
                </a:lnTo>
                <a:lnTo>
                  <a:pt x="9026654" y="99852"/>
                </a:lnTo>
                <a:lnTo>
                  <a:pt x="9040737" y="105786"/>
                </a:lnTo>
                <a:cubicBezTo>
                  <a:pt x="9045198" y="108424"/>
                  <a:pt x="9049055" y="111684"/>
                  <a:pt x="9052026" y="115808"/>
                </a:cubicBezTo>
                <a:cubicBezTo>
                  <a:pt x="9103902" y="97277"/>
                  <a:pt x="9148883" y="119005"/>
                  <a:pt x="9203241" y="118145"/>
                </a:cubicBezTo>
                <a:cubicBezTo>
                  <a:pt x="9263154" y="126206"/>
                  <a:pt x="9393882" y="154481"/>
                  <a:pt x="9415584" y="163588"/>
                </a:cubicBezTo>
                <a:cubicBezTo>
                  <a:pt x="9433796" y="167802"/>
                  <a:pt x="9514347" y="159834"/>
                  <a:pt x="9505102" y="147474"/>
                </a:cubicBezTo>
                <a:cubicBezTo>
                  <a:pt x="9558875" y="175676"/>
                  <a:pt x="9580546" y="149889"/>
                  <a:pt x="9643040" y="164665"/>
                </a:cubicBezTo>
                <a:lnTo>
                  <a:pt x="9762999" y="169055"/>
                </a:lnTo>
                <a:lnTo>
                  <a:pt x="9776183" y="168623"/>
                </a:lnTo>
                <a:lnTo>
                  <a:pt x="9780532" y="162255"/>
                </a:lnTo>
                <a:lnTo>
                  <a:pt x="9824924" y="158079"/>
                </a:lnTo>
                <a:cubicBezTo>
                  <a:pt x="9845325" y="170634"/>
                  <a:pt x="9880317" y="158344"/>
                  <a:pt x="9910588" y="160759"/>
                </a:cubicBezTo>
                <a:lnTo>
                  <a:pt x="9924173" y="165023"/>
                </a:lnTo>
                <a:lnTo>
                  <a:pt x="10010969" y="162234"/>
                </a:lnTo>
                <a:lnTo>
                  <a:pt x="10070699" y="164286"/>
                </a:lnTo>
                <a:lnTo>
                  <a:pt x="10083825" y="168444"/>
                </a:lnTo>
                <a:lnTo>
                  <a:pt x="10097932" y="161160"/>
                </a:lnTo>
                <a:cubicBezTo>
                  <a:pt x="10099580" y="159385"/>
                  <a:pt x="10100873" y="157473"/>
                  <a:pt x="10101779" y="155488"/>
                </a:cubicBezTo>
                <a:lnTo>
                  <a:pt x="10149437" y="158598"/>
                </a:lnTo>
                <a:lnTo>
                  <a:pt x="10155104" y="158045"/>
                </a:lnTo>
                <a:lnTo>
                  <a:pt x="10250982" y="135074"/>
                </a:lnTo>
                <a:cubicBezTo>
                  <a:pt x="10282349" y="124953"/>
                  <a:pt x="10324027" y="105518"/>
                  <a:pt x="10343301" y="97316"/>
                </a:cubicBezTo>
                <a:cubicBezTo>
                  <a:pt x="10346266" y="87573"/>
                  <a:pt x="10357577" y="89038"/>
                  <a:pt x="10366625" y="85860"/>
                </a:cubicBezTo>
                <a:cubicBezTo>
                  <a:pt x="10373832" y="76124"/>
                  <a:pt x="10418445" y="69199"/>
                  <a:pt x="10433505" y="71432"/>
                </a:cubicBezTo>
                <a:cubicBezTo>
                  <a:pt x="10475361" y="83650"/>
                  <a:pt x="10513941" y="44949"/>
                  <a:pt x="10547510" y="53678"/>
                </a:cubicBezTo>
                <a:cubicBezTo>
                  <a:pt x="10573283" y="48227"/>
                  <a:pt x="10581157" y="42377"/>
                  <a:pt x="10588150" y="38719"/>
                </a:cubicBezTo>
                <a:lnTo>
                  <a:pt x="10589457" y="31728"/>
                </a:lnTo>
                <a:lnTo>
                  <a:pt x="10699976" y="49777"/>
                </a:lnTo>
                <a:cubicBezTo>
                  <a:pt x="10735033" y="53897"/>
                  <a:pt x="10768025" y="45042"/>
                  <a:pt x="10812237" y="52759"/>
                </a:cubicBezTo>
                <a:lnTo>
                  <a:pt x="10869837" y="72227"/>
                </a:lnTo>
                <a:lnTo>
                  <a:pt x="10881770" y="80104"/>
                </a:lnTo>
                <a:lnTo>
                  <a:pt x="10896899" y="77163"/>
                </a:lnTo>
                <a:cubicBezTo>
                  <a:pt x="10898848" y="75922"/>
                  <a:pt x="10900479" y="74444"/>
                  <a:pt x="10901748" y="72784"/>
                </a:cubicBezTo>
                <a:lnTo>
                  <a:pt x="10947419" y="89748"/>
                </a:lnTo>
                <a:lnTo>
                  <a:pt x="10953034" y="90870"/>
                </a:lnTo>
                <a:lnTo>
                  <a:pt x="10992070" y="95273"/>
                </a:lnTo>
                <a:lnTo>
                  <a:pt x="11112372" y="88679"/>
                </a:lnTo>
                <a:cubicBezTo>
                  <a:pt x="11108439" y="74830"/>
                  <a:pt x="11140018" y="97031"/>
                  <a:pt x="11147719" y="86992"/>
                </a:cubicBezTo>
                <a:cubicBezTo>
                  <a:pt x="11152509" y="78401"/>
                  <a:pt x="11163205" y="83136"/>
                  <a:pt x="11172617" y="82697"/>
                </a:cubicBezTo>
                <a:cubicBezTo>
                  <a:pt x="11181525" y="75359"/>
                  <a:pt x="11226208" y="81688"/>
                  <a:pt x="11240397" y="88262"/>
                </a:cubicBezTo>
                <a:cubicBezTo>
                  <a:pt x="11249960" y="94287"/>
                  <a:pt x="11259949" y="97164"/>
                  <a:pt x="11270034" y="98379"/>
                </a:cubicBezTo>
                <a:lnTo>
                  <a:pt x="11293091" y="98474"/>
                </a:lnTo>
                <a:lnTo>
                  <a:pt x="11310949" y="104274"/>
                </a:lnTo>
                <a:lnTo>
                  <a:pt x="11345279" y="101883"/>
                </a:lnTo>
                <a:lnTo>
                  <a:pt x="11354597" y="104385"/>
                </a:lnTo>
                <a:lnTo>
                  <a:pt x="11367725" y="104431"/>
                </a:lnTo>
                <a:lnTo>
                  <a:pt x="11399832" y="117048"/>
                </a:lnTo>
                <a:cubicBezTo>
                  <a:pt x="11426330" y="131555"/>
                  <a:pt x="11452641" y="150886"/>
                  <a:pt x="11487595" y="158754"/>
                </a:cubicBezTo>
                <a:cubicBezTo>
                  <a:pt x="11515406" y="151514"/>
                  <a:pt x="11531776" y="244887"/>
                  <a:pt x="11590850" y="244984"/>
                </a:cubicBezTo>
                <a:cubicBezTo>
                  <a:pt x="11687863" y="198241"/>
                  <a:pt x="11587614" y="291800"/>
                  <a:pt x="11736204" y="283941"/>
                </a:cubicBezTo>
                <a:cubicBezTo>
                  <a:pt x="11744762" y="275580"/>
                  <a:pt x="11762511" y="286184"/>
                  <a:pt x="11760331" y="298368"/>
                </a:cubicBezTo>
                <a:cubicBezTo>
                  <a:pt x="11769810" y="295289"/>
                  <a:pt x="11817448" y="290644"/>
                  <a:pt x="11819139" y="310575"/>
                </a:cubicBezTo>
                <a:lnTo>
                  <a:pt x="11821967" y="312222"/>
                </a:lnTo>
                <a:lnTo>
                  <a:pt x="11847125" y="303833"/>
                </a:lnTo>
                <a:cubicBezTo>
                  <a:pt x="11890550" y="301151"/>
                  <a:pt x="11927400" y="329991"/>
                  <a:pt x="11980134" y="328343"/>
                </a:cubicBezTo>
                <a:cubicBezTo>
                  <a:pt x="11999877" y="317657"/>
                  <a:pt x="12100908" y="364667"/>
                  <a:pt x="12174576" y="382540"/>
                </a:cubicBezTo>
                <a:lnTo>
                  <a:pt x="12192000" y="385665"/>
                </a:lnTo>
                <a:lnTo>
                  <a:pt x="12192000" y="1163932"/>
                </a:lnTo>
                <a:lnTo>
                  <a:pt x="0" y="1163932"/>
                </a:lnTo>
                <a:lnTo>
                  <a:pt x="0" y="489977"/>
                </a:lnTo>
                <a:lnTo>
                  <a:pt x="5331" y="489229"/>
                </a:lnTo>
                <a:cubicBezTo>
                  <a:pt x="18193" y="486710"/>
                  <a:pt x="30228" y="483363"/>
                  <a:pt x="39902" y="478716"/>
                </a:cubicBezTo>
                <a:lnTo>
                  <a:pt x="117880" y="427388"/>
                </a:lnTo>
                <a:lnTo>
                  <a:pt x="238140" y="385729"/>
                </a:lnTo>
                <a:lnTo>
                  <a:pt x="249589" y="385949"/>
                </a:lnTo>
                <a:lnTo>
                  <a:pt x="296963" y="362534"/>
                </a:lnTo>
                <a:cubicBezTo>
                  <a:pt x="312678" y="353496"/>
                  <a:pt x="327245" y="343226"/>
                  <a:pt x="339235" y="330857"/>
                </a:cubicBezTo>
                <a:cubicBezTo>
                  <a:pt x="358017" y="316348"/>
                  <a:pt x="430593" y="324331"/>
                  <a:pt x="447152" y="333855"/>
                </a:cubicBezTo>
                <a:cubicBezTo>
                  <a:pt x="455944" y="335789"/>
                  <a:pt x="465515" y="339134"/>
                  <a:pt x="475247" y="343146"/>
                </a:cubicBezTo>
                <a:lnTo>
                  <a:pt x="477967" y="344392"/>
                </a:lnTo>
                <a:lnTo>
                  <a:pt x="527683" y="339655"/>
                </a:lnTo>
                <a:lnTo>
                  <a:pt x="703732" y="323031"/>
                </a:lnTo>
                <a:cubicBezTo>
                  <a:pt x="746107" y="337252"/>
                  <a:pt x="806181" y="307763"/>
                  <a:pt x="853391" y="310023"/>
                </a:cubicBezTo>
                <a:cubicBezTo>
                  <a:pt x="890324" y="307038"/>
                  <a:pt x="911072" y="307293"/>
                  <a:pt x="925332" y="305118"/>
                </a:cubicBezTo>
                <a:lnTo>
                  <a:pt x="941286" y="295364"/>
                </a:lnTo>
                <a:lnTo>
                  <a:pt x="950845" y="293027"/>
                </a:lnTo>
                <a:lnTo>
                  <a:pt x="953292" y="287324"/>
                </a:lnTo>
                <a:lnTo>
                  <a:pt x="967499" y="280192"/>
                </a:lnTo>
                <a:cubicBezTo>
                  <a:pt x="972860" y="278300"/>
                  <a:pt x="978671" y="277177"/>
                  <a:pt x="985161" y="277297"/>
                </a:cubicBezTo>
                <a:cubicBezTo>
                  <a:pt x="1006876" y="286454"/>
                  <a:pt x="1042482" y="256677"/>
                  <a:pt x="1069267" y="269198"/>
                </a:cubicBezTo>
                <a:cubicBezTo>
                  <a:pt x="1094808" y="265150"/>
                  <a:pt x="1122462" y="257023"/>
                  <a:pt x="1138407" y="252999"/>
                </a:cubicBezTo>
                <a:cubicBezTo>
                  <a:pt x="1144898" y="243390"/>
                  <a:pt x="1166843" y="255604"/>
                  <a:pt x="1164931" y="245054"/>
                </a:cubicBezTo>
                <a:cubicBezTo>
                  <a:pt x="1180564" y="253372"/>
                  <a:pt x="1196701" y="233033"/>
                  <a:pt x="1211622" y="227108"/>
                </a:cubicBezTo>
                <a:cubicBezTo>
                  <a:pt x="1223659" y="235648"/>
                  <a:pt x="1243095" y="214792"/>
                  <a:pt x="1274567" y="209812"/>
                </a:cubicBezTo>
                <a:cubicBezTo>
                  <a:pt x="1293468" y="207689"/>
                  <a:pt x="1311321" y="214329"/>
                  <a:pt x="1325029" y="214369"/>
                </a:cubicBezTo>
                <a:cubicBezTo>
                  <a:pt x="1338735" y="214409"/>
                  <a:pt x="1348238" y="204450"/>
                  <a:pt x="1356805" y="210054"/>
                </a:cubicBezTo>
                <a:cubicBezTo>
                  <a:pt x="1397191" y="226080"/>
                  <a:pt x="1434108" y="220864"/>
                  <a:pt x="1468752" y="221036"/>
                </a:cubicBezTo>
                <a:lnTo>
                  <a:pt x="1650750" y="171522"/>
                </a:lnTo>
                <a:cubicBezTo>
                  <a:pt x="1648963" y="175128"/>
                  <a:pt x="1647366" y="179078"/>
                  <a:pt x="1655056" y="178538"/>
                </a:cubicBezTo>
                <a:cubicBezTo>
                  <a:pt x="1671361" y="175610"/>
                  <a:pt x="1673472" y="191103"/>
                  <a:pt x="1683220" y="176084"/>
                </a:cubicBezTo>
                <a:lnTo>
                  <a:pt x="1685599" y="171820"/>
                </a:lnTo>
                <a:lnTo>
                  <a:pt x="1689230" y="171091"/>
                </a:lnTo>
                <a:cubicBezTo>
                  <a:pt x="1691077" y="171209"/>
                  <a:pt x="1691927" y="172238"/>
                  <a:pt x="1691052" y="175010"/>
                </a:cubicBezTo>
                <a:cubicBezTo>
                  <a:pt x="1708143" y="163422"/>
                  <a:pt x="1721518" y="180819"/>
                  <a:pt x="1735783" y="183832"/>
                </a:cubicBezTo>
                <a:cubicBezTo>
                  <a:pt x="1749257" y="172743"/>
                  <a:pt x="1765900" y="189995"/>
                  <a:pt x="1797102" y="188721"/>
                </a:cubicBezTo>
                <a:cubicBezTo>
                  <a:pt x="1811926" y="175989"/>
                  <a:pt x="1818113" y="188014"/>
                  <a:pt x="1845638" y="170206"/>
                </a:cubicBezTo>
                <a:cubicBezTo>
                  <a:pt x="1846487" y="171605"/>
                  <a:pt x="1847613" y="172863"/>
                  <a:pt x="1848980" y="173948"/>
                </a:cubicBezTo>
                <a:cubicBezTo>
                  <a:pt x="1856916" y="180245"/>
                  <a:pt x="1871067" y="179345"/>
                  <a:pt x="1880587" y="171938"/>
                </a:cubicBezTo>
                <a:cubicBezTo>
                  <a:pt x="1923931" y="147552"/>
                  <a:pt x="1960626" y="145420"/>
                  <a:pt x="1995803" y="138279"/>
                </a:cubicBezTo>
                <a:cubicBezTo>
                  <a:pt x="2035252" y="132570"/>
                  <a:pt x="2005733" y="159108"/>
                  <a:pt x="2057448" y="135082"/>
                </a:cubicBezTo>
                <a:lnTo>
                  <a:pt x="2119088" y="119940"/>
                </a:lnTo>
                <a:lnTo>
                  <a:pt x="2138831" y="122626"/>
                </a:lnTo>
                <a:lnTo>
                  <a:pt x="2174180" y="117121"/>
                </a:lnTo>
                <a:lnTo>
                  <a:pt x="2214259" y="116974"/>
                </a:lnTo>
                <a:cubicBezTo>
                  <a:pt x="2231866" y="115824"/>
                  <a:pt x="2248895" y="113224"/>
                  <a:pt x="2264911" y="108071"/>
                </a:cubicBezTo>
                <a:lnTo>
                  <a:pt x="2298963" y="107788"/>
                </a:lnTo>
                <a:cubicBezTo>
                  <a:pt x="2352919" y="99467"/>
                  <a:pt x="2408915" y="93907"/>
                  <a:pt x="2454058" y="73698"/>
                </a:cubicBezTo>
                <a:cubicBezTo>
                  <a:pt x="2493261" y="67427"/>
                  <a:pt x="2507044" y="73914"/>
                  <a:pt x="2534188" y="70162"/>
                </a:cubicBezTo>
                <a:cubicBezTo>
                  <a:pt x="2561369" y="61552"/>
                  <a:pt x="2595762" y="55004"/>
                  <a:pt x="2616912" y="51189"/>
                </a:cubicBezTo>
                <a:lnTo>
                  <a:pt x="2698592" y="42305"/>
                </a:lnTo>
                <a:lnTo>
                  <a:pt x="2891953" y="34973"/>
                </a:lnTo>
                <a:cubicBezTo>
                  <a:pt x="2905485" y="24878"/>
                  <a:pt x="2934220" y="5398"/>
                  <a:pt x="2955508" y="92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CE9777EF-B2F2-4F08-B6F6-BE46214DDD0D}"/>
              </a:ext>
            </a:extLst>
          </p:cNvPr>
          <p:cNvGrpSpPr/>
          <p:nvPr/>
        </p:nvGrpSpPr>
        <p:grpSpPr>
          <a:xfrm>
            <a:off x="3822377" y="4331373"/>
            <a:ext cx="4742910" cy="542563"/>
            <a:chOff x="3878302" y="4955321"/>
            <a:chExt cx="4742910" cy="542563"/>
          </a:xfrm>
        </p:grpSpPr>
        <p:pic>
          <p:nvPicPr>
            <p:cNvPr id="4" name="Picture 3" descr="Graphical user interface, application, table, Excel&#10;&#10;Description automatically generated">
              <a:extLst>
                <a:ext uri="{FF2B5EF4-FFF2-40B4-BE49-F238E27FC236}">
                  <a16:creationId xmlns:a16="http://schemas.microsoft.com/office/drawing/2014/main" id="{460E6F9A-DBF3-46CF-B6F2-0BDF2F2D0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9401" y="4967554"/>
              <a:ext cx="1390724" cy="530329"/>
            </a:xfrm>
            <a:prstGeom prst="rect">
              <a:avLst/>
            </a:prstGeom>
          </p:spPr>
        </p:pic>
        <p:pic>
          <p:nvPicPr>
            <p:cNvPr id="8" name="Picture 7" descr="Logo&#10;&#10;Description automatically generated">
              <a:extLst>
                <a:ext uri="{FF2B5EF4-FFF2-40B4-BE49-F238E27FC236}">
                  <a16:creationId xmlns:a16="http://schemas.microsoft.com/office/drawing/2014/main" id="{62508866-209F-4C3A-A04B-953ED0D42C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8302" y="4955321"/>
              <a:ext cx="1574570" cy="542562"/>
            </a:xfrm>
            <a:prstGeom prst="rect">
              <a:avLst/>
            </a:prstGeom>
          </p:spPr>
        </p:pic>
        <p:pic>
          <p:nvPicPr>
            <p:cNvPr id="10" name="Picture 9" descr="Icon&#10;&#10;Description automatically generated">
              <a:extLst>
                <a:ext uri="{FF2B5EF4-FFF2-40B4-BE49-F238E27FC236}">
                  <a16:creationId xmlns:a16="http://schemas.microsoft.com/office/drawing/2014/main" id="{436DDD95-181D-4CB4-A116-0DA6C493AB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0125" y="4955322"/>
              <a:ext cx="1811087" cy="542562"/>
            </a:xfrm>
            <a:prstGeom prst="rect">
              <a:avLst/>
            </a:prstGeom>
          </p:spPr>
        </p:pic>
      </p:grpSp>
      <p:sp>
        <p:nvSpPr>
          <p:cNvPr id="12" name="TextBox 11">
            <a:extLst>
              <a:ext uri="{FF2B5EF4-FFF2-40B4-BE49-F238E27FC236}">
                <a16:creationId xmlns:a16="http://schemas.microsoft.com/office/drawing/2014/main" id="{7C4AAD41-5EBD-43D9-80FF-9C54AD24C7F7}"/>
              </a:ext>
            </a:extLst>
          </p:cNvPr>
          <p:cNvSpPr txBox="1"/>
          <p:nvPr/>
        </p:nvSpPr>
        <p:spPr>
          <a:xfrm>
            <a:off x="5457230" y="3940138"/>
            <a:ext cx="1203215" cy="369332"/>
          </a:xfrm>
          <a:prstGeom prst="rect">
            <a:avLst/>
          </a:prstGeom>
          <a:noFill/>
        </p:spPr>
        <p:txBody>
          <a:bodyPr wrap="none" rtlCol="0">
            <a:spAutoFit/>
          </a:bodyPr>
          <a:lstStyle/>
          <a:p>
            <a:r>
              <a:rPr lang="en-US" dirty="0"/>
              <a:t>Tools Used</a:t>
            </a:r>
          </a:p>
        </p:txBody>
      </p:sp>
    </p:spTree>
    <p:extLst>
      <p:ext uri="{BB962C8B-B14F-4D97-AF65-F5344CB8AC3E}">
        <p14:creationId xmlns:p14="http://schemas.microsoft.com/office/powerpoint/2010/main" val="6532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615F05-589D-4CA5-9562-B1EB19CA4F65}"/>
              </a:ext>
            </a:extLst>
          </p:cNvPr>
          <p:cNvSpPr/>
          <p:nvPr/>
        </p:nvSpPr>
        <p:spPr>
          <a:xfrm>
            <a:off x="597763" y="2424616"/>
            <a:ext cx="10996474" cy="2308324"/>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Clustering segmentation intelligence for Advertisement on a shared Yelp platform.</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Scaling the sentiment Analysis across industries for the sentiment prediction.</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Topic Modelling Across huge volume of reviews to identify threats, bad reviews, store valuable information.</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Business Success and failure analysis as a service from Yelp to Business listings.</a:t>
            </a:r>
          </a:p>
        </p:txBody>
      </p:sp>
      <p:sp>
        <p:nvSpPr>
          <p:cNvPr id="10" name="TextBox 9">
            <a:extLst>
              <a:ext uri="{FF2B5EF4-FFF2-40B4-BE49-F238E27FC236}">
                <a16:creationId xmlns:a16="http://schemas.microsoft.com/office/drawing/2014/main" id="{955FD184-EC0C-465F-82E5-E2F0E136EAD2}"/>
              </a:ext>
            </a:extLst>
          </p:cNvPr>
          <p:cNvSpPr txBox="1"/>
          <p:nvPr/>
        </p:nvSpPr>
        <p:spPr>
          <a:xfrm>
            <a:off x="841197" y="1240912"/>
            <a:ext cx="2519023" cy="461665"/>
          </a:xfrm>
          <a:prstGeom prst="rect">
            <a:avLst/>
          </a:prstGeom>
          <a:noFill/>
        </p:spPr>
        <p:txBody>
          <a:bodyPr wrap="none" rtlCol="0">
            <a:spAutoFit/>
          </a:bodyPr>
          <a:lstStyle/>
          <a:p>
            <a:r>
              <a:rPr lang="en-US" sz="2400" dirty="0"/>
              <a:t>Recommendations</a:t>
            </a:r>
          </a:p>
        </p:txBody>
      </p:sp>
      <p:sp>
        <p:nvSpPr>
          <p:cNvPr id="11" name="TextBox 10">
            <a:extLst>
              <a:ext uri="{FF2B5EF4-FFF2-40B4-BE49-F238E27FC236}">
                <a16:creationId xmlns:a16="http://schemas.microsoft.com/office/drawing/2014/main" id="{D13919B0-C1C6-4BEB-91DE-0573825C4784}"/>
              </a:ext>
            </a:extLst>
          </p:cNvPr>
          <p:cNvSpPr txBox="1"/>
          <p:nvPr/>
        </p:nvSpPr>
        <p:spPr>
          <a:xfrm>
            <a:off x="841197" y="1612201"/>
            <a:ext cx="1593706" cy="276999"/>
          </a:xfrm>
          <a:prstGeom prst="rect">
            <a:avLst/>
          </a:prstGeom>
          <a:noFill/>
        </p:spPr>
        <p:txBody>
          <a:bodyPr wrap="none" rtlCol="0">
            <a:spAutoFit/>
          </a:bodyPr>
          <a:lstStyle/>
          <a:p>
            <a:r>
              <a:rPr lang="en-US" sz="1200" dirty="0">
                <a:solidFill>
                  <a:srgbClr val="FFC000"/>
                </a:solidFill>
              </a:rPr>
              <a:t>Simplicity is impactful!</a:t>
            </a:r>
          </a:p>
        </p:txBody>
      </p:sp>
      <p:pic>
        <p:nvPicPr>
          <p:cNvPr id="12" name="Audio 11">
            <a:hlinkClick r:id="" action="ppaction://media"/>
            <a:extLst>
              <a:ext uri="{FF2B5EF4-FFF2-40B4-BE49-F238E27FC236}">
                <a16:creationId xmlns:a16="http://schemas.microsoft.com/office/drawing/2014/main" id="{0EBA24CF-CAA5-4A43-93FC-190F48FC2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8276712"/>
      </p:ext>
    </p:extLst>
  </p:cSld>
  <p:clrMapOvr>
    <a:masterClrMapping/>
  </p:clrMapOvr>
  <mc:AlternateContent xmlns:mc="http://schemas.openxmlformats.org/markup-compatibility/2006" xmlns:p14="http://schemas.microsoft.com/office/powerpoint/2010/main">
    <mc:Choice Requires="p14">
      <p:transition spd="slow" p14:dur="2000" advTm="82456"/>
    </mc:Choice>
    <mc:Fallback xmlns="">
      <p:transition spd="slow" advTm="8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F00163-1899-4B8E-BB77-1D5C157385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22939"/>
            <a:ext cx="10915478" cy="863948"/>
          </a:xfrm>
        </p:spPr>
      </p:pic>
      <p:pic>
        <p:nvPicPr>
          <p:cNvPr id="8" name="Picture 7">
            <a:extLst>
              <a:ext uri="{FF2B5EF4-FFF2-40B4-BE49-F238E27FC236}">
                <a16:creationId xmlns:a16="http://schemas.microsoft.com/office/drawing/2014/main" id="{61A51737-3CE4-43D0-94C1-B3EB082EE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25" y="1444956"/>
            <a:ext cx="4398933" cy="4893700"/>
          </a:xfrm>
          <a:prstGeom prst="rect">
            <a:avLst/>
          </a:prstGeom>
        </p:spPr>
      </p:pic>
      <p:pic>
        <p:nvPicPr>
          <p:cNvPr id="10" name="Picture 9" descr="Table&#10;&#10;Description automatically generated">
            <a:extLst>
              <a:ext uri="{FF2B5EF4-FFF2-40B4-BE49-F238E27FC236}">
                <a16:creationId xmlns:a16="http://schemas.microsoft.com/office/drawing/2014/main" id="{F735C256-9FFD-4928-9582-B046C9D0D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938" y="1760622"/>
            <a:ext cx="4217340" cy="4578034"/>
          </a:xfrm>
          <a:prstGeom prst="rect">
            <a:avLst/>
          </a:prstGeom>
        </p:spPr>
      </p:pic>
      <p:sp>
        <p:nvSpPr>
          <p:cNvPr id="2" name="Oval 1">
            <a:extLst>
              <a:ext uri="{FF2B5EF4-FFF2-40B4-BE49-F238E27FC236}">
                <a16:creationId xmlns:a16="http://schemas.microsoft.com/office/drawing/2014/main" id="{D8F89E4A-68B8-4862-823B-6F419F093A58}"/>
              </a:ext>
            </a:extLst>
          </p:cNvPr>
          <p:cNvSpPr/>
          <p:nvPr/>
        </p:nvSpPr>
        <p:spPr>
          <a:xfrm>
            <a:off x="3261674" y="791852"/>
            <a:ext cx="650449" cy="4950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EDED347-ACBE-4D0F-BBD4-A2D8069DECB9}"/>
              </a:ext>
            </a:extLst>
          </p:cNvPr>
          <p:cNvSpPr/>
          <p:nvPr/>
        </p:nvSpPr>
        <p:spPr>
          <a:xfrm>
            <a:off x="4272719" y="3544478"/>
            <a:ext cx="688157" cy="2794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056E77-E499-4757-92EE-B7242A7FB03D}"/>
              </a:ext>
            </a:extLst>
          </p:cNvPr>
          <p:cNvSpPr/>
          <p:nvPr/>
        </p:nvSpPr>
        <p:spPr>
          <a:xfrm>
            <a:off x="9138521" y="1688968"/>
            <a:ext cx="688157" cy="4457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44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8A15E3-30A6-40C3-9831-D7673BA69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8" y="75769"/>
            <a:ext cx="7079531" cy="3454073"/>
          </a:xfrm>
          <a:prstGeom prst="rect">
            <a:avLst/>
          </a:prstGeom>
        </p:spPr>
      </p:pic>
      <p:pic>
        <p:nvPicPr>
          <p:cNvPr id="12" name="Picture 11">
            <a:extLst>
              <a:ext uri="{FF2B5EF4-FFF2-40B4-BE49-F238E27FC236}">
                <a16:creationId xmlns:a16="http://schemas.microsoft.com/office/drawing/2014/main" id="{91DEAA8C-F65D-4951-89B4-A2E4FBDAB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086" y="3415783"/>
            <a:ext cx="5983063" cy="3328158"/>
          </a:xfrm>
          <a:prstGeom prst="rect">
            <a:avLst/>
          </a:prstGeom>
        </p:spPr>
      </p:pic>
      <p:sp>
        <p:nvSpPr>
          <p:cNvPr id="13" name="TextBox 12">
            <a:extLst>
              <a:ext uri="{FF2B5EF4-FFF2-40B4-BE49-F238E27FC236}">
                <a16:creationId xmlns:a16="http://schemas.microsoft.com/office/drawing/2014/main" id="{5B90D589-15A3-4F0E-B5B7-08AB25688F66}"/>
              </a:ext>
            </a:extLst>
          </p:cNvPr>
          <p:cNvSpPr txBox="1"/>
          <p:nvPr/>
        </p:nvSpPr>
        <p:spPr>
          <a:xfrm>
            <a:off x="7450223" y="1341140"/>
            <a:ext cx="3541427" cy="461665"/>
          </a:xfrm>
          <a:prstGeom prst="rect">
            <a:avLst/>
          </a:prstGeom>
          <a:noFill/>
        </p:spPr>
        <p:txBody>
          <a:bodyPr wrap="square" rtlCol="0">
            <a:spAutoFit/>
          </a:bodyPr>
          <a:lstStyle/>
          <a:p>
            <a:r>
              <a:rPr lang="en-US" sz="2400" dirty="0"/>
              <a:t>Understanding Categories</a:t>
            </a:r>
          </a:p>
        </p:txBody>
      </p:sp>
      <p:sp>
        <p:nvSpPr>
          <p:cNvPr id="5" name="Rectangle 4">
            <a:extLst>
              <a:ext uri="{FF2B5EF4-FFF2-40B4-BE49-F238E27FC236}">
                <a16:creationId xmlns:a16="http://schemas.microsoft.com/office/drawing/2014/main" id="{06664B6C-238B-4C4C-ABF0-592814E1E8B8}"/>
              </a:ext>
            </a:extLst>
          </p:cNvPr>
          <p:cNvSpPr/>
          <p:nvPr/>
        </p:nvSpPr>
        <p:spPr>
          <a:xfrm>
            <a:off x="4604229" y="4524866"/>
            <a:ext cx="1193256" cy="348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D76EB7-0781-4E8D-B716-A346DA061224}"/>
              </a:ext>
            </a:extLst>
          </p:cNvPr>
          <p:cNvSpPr/>
          <p:nvPr/>
        </p:nvSpPr>
        <p:spPr>
          <a:xfrm>
            <a:off x="1975722" y="1781667"/>
            <a:ext cx="588369" cy="1319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39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treemap chart&#10;&#10;Description automatically generated">
            <a:extLst>
              <a:ext uri="{FF2B5EF4-FFF2-40B4-BE49-F238E27FC236}">
                <a16:creationId xmlns:a16="http://schemas.microsoft.com/office/drawing/2014/main" id="{149DDA9B-6163-471F-A949-F284F281AD15}"/>
              </a:ext>
            </a:extLst>
          </p:cNvPr>
          <p:cNvPicPr>
            <a:picLocks noChangeAspect="1"/>
          </p:cNvPicPr>
          <p:nvPr/>
        </p:nvPicPr>
        <p:blipFill rotWithShape="1">
          <a:blip r:embed="rId3">
            <a:extLst>
              <a:ext uri="{28A0092B-C50C-407E-A947-70E740481C1C}">
                <a14:useLocalDpi xmlns:a14="http://schemas.microsoft.com/office/drawing/2010/main" val="0"/>
              </a:ext>
            </a:extLst>
          </a:blip>
          <a:srcRect l="777" t="189" r="1056" b="-1"/>
          <a:stretch/>
        </p:blipFill>
        <p:spPr>
          <a:xfrm>
            <a:off x="3226462" y="1137495"/>
            <a:ext cx="7943703" cy="5406443"/>
          </a:xfrm>
          <a:prstGeom prst="rect">
            <a:avLst/>
          </a:prstGeom>
        </p:spPr>
      </p:pic>
      <p:pic>
        <p:nvPicPr>
          <p:cNvPr id="10" name="Picture 9" descr="Chart, histogram&#10;&#10;Description automatically generated">
            <a:extLst>
              <a:ext uri="{FF2B5EF4-FFF2-40B4-BE49-F238E27FC236}">
                <a16:creationId xmlns:a16="http://schemas.microsoft.com/office/drawing/2014/main" id="{2DA8CF42-E5C0-4E98-93F7-019BC243D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21" y="4580912"/>
            <a:ext cx="2887210" cy="2063353"/>
          </a:xfrm>
          <a:prstGeom prst="rect">
            <a:avLst/>
          </a:prstGeom>
        </p:spPr>
      </p:pic>
      <p:pic>
        <p:nvPicPr>
          <p:cNvPr id="11" name="Picture 10" descr="Table&#10;&#10;Description automatically generated">
            <a:extLst>
              <a:ext uri="{FF2B5EF4-FFF2-40B4-BE49-F238E27FC236}">
                <a16:creationId xmlns:a16="http://schemas.microsoft.com/office/drawing/2014/main" id="{F7C9DBE4-4EA4-4EB8-9668-6F4938D16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83" y="1001308"/>
            <a:ext cx="2319036" cy="3443417"/>
          </a:xfrm>
          <a:prstGeom prst="rect">
            <a:avLst/>
          </a:prstGeom>
        </p:spPr>
      </p:pic>
      <p:sp>
        <p:nvSpPr>
          <p:cNvPr id="12" name="TextBox 11">
            <a:extLst>
              <a:ext uri="{FF2B5EF4-FFF2-40B4-BE49-F238E27FC236}">
                <a16:creationId xmlns:a16="http://schemas.microsoft.com/office/drawing/2014/main" id="{5F638B9B-1AAF-45B9-80DF-CD4C510DD771}"/>
              </a:ext>
            </a:extLst>
          </p:cNvPr>
          <p:cNvSpPr txBox="1"/>
          <p:nvPr/>
        </p:nvSpPr>
        <p:spPr>
          <a:xfrm>
            <a:off x="414262" y="403456"/>
            <a:ext cx="4685639" cy="461665"/>
          </a:xfrm>
          <a:prstGeom prst="rect">
            <a:avLst/>
          </a:prstGeom>
          <a:noFill/>
        </p:spPr>
        <p:txBody>
          <a:bodyPr wrap="square" rtlCol="0">
            <a:spAutoFit/>
          </a:bodyPr>
          <a:lstStyle/>
          <a:p>
            <a:r>
              <a:rPr lang="en-US" sz="2400" dirty="0"/>
              <a:t>Understanding Review Counts</a:t>
            </a:r>
          </a:p>
        </p:txBody>
      </p:sp>
      <p:sp>
        <p:nvSpPr>
          <p:cNvPr id="6" name="Rectangle 5">
            <a:extLst>
              <a:ext uri="{FF2B5EF4-FFF2-40B4-BE49-F238E27FC236}">
                <a16:creationId xmlns:a16="http://schemas.microsoft.com/office/drawing/2014/main" id="{492FF0C7-1A10-4449-A690-45B3E03F111C}"/>
              </a:ext>
            </a:extLst>
          </p:cNvPr>
          <p:cNvSpPr/>
          <p:nvPr/>
        </p:nvSpPr>
        <p:spPr>
          <a:xfrm>
            <a:off x="858849" y="4095933"/>
            <a:ext cx="1912636" cy="348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2CC557-BABD-454E-95AA-B7C8FC6D1D30}"/>
              </a:ext>
            </a:extLst>
          </p:cNvPr>
          <p:cNvSpPr/>
          <p:nvPr/>
        </p:nvSpPr>
        <p:spPr>
          <a:xfrm>
            <a:off x="858849" y="3324506"/>
            <a:ext cx="1912636" cy="348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A86FA575-8B0E-4E03-8413-715C839144FC}"/>
              </a:ext>
            </a:extLst>
          </p:cNvPr>
          <p:cNvSpPr/>
          <p:nvPr/>
        </p:nvSpPr>
        <p:spPr>
          <a:xfrm>
            <a:off x="1" y="3588705"/>
            <a:ext cx="763570" cy="461665"/>
          </a:xfrm>
          <a:prstGeom prst="wedgeEllipseCallout">
            <a:avLst>
              <a:gd name="adj1" fmla="val 63431"/>
              <a:gd name="adj2" fmla="val 1022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That’s A lot!!</a:t>
            </a:r>
          </a:p>
        </p:txBody>
      </p:sp>
      <p:sp>
        <p:nvSpPr>
          <p:cNvPr id="13" name="Rectangle 12">
            <a:extLst>
              <a:ext uri="{FF2B5EF4-FFF2-40B4-BE49-F238E27FC236}">
                <a16:creationId xmlns:a16="http://schemas.microsoft.com/office/drawing/2014/main" id="{8D78E609-35B2-46A6-9414-15ED3163D975}"/>
              </a:ext>
            </a:extLst>
          </p:cNvPr>
          <p:cNvSpPr/>
          <p:nvPr/>
        </p:nvSpPr>
        <p:spPr>
          <a:xfrm>
            <a:off x="10228082" y="1553837"/>
            <a:ext cx="859416" cy="567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E58B4C-017A-43BC-AD42-B1A94065D27B}"/>
              </a:ext>
            </a:extLst>
          </p:cNvPr>
          <p:cNvSpPr/>
          <p:nvPr/>
        </p:nvSpPr>
        <p:spPr>
          <a:xfrm>
            <a:off x="10228082" y="3703136"/>
            <a:ext cx="859416" cy="567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14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F06D998C-C342-4D05-80F8-B4343A755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233" y="1464797"/>
            <a:ext cx="3861091" cy="3791397"/>
          </a:xfrm>
          <a:prstGeom prst="rect">
            <a:avLst/>
          </a:prstGeom>
        </p:spPr>
      </p:pic>
      <p:sp>
        <p:nvSpPr>
          <p:cNvPr id="6" name="TextBox 5">
            <a:extLst>
              <a:ext uri="{FF2B5EF4-FFF2-40B4-BE49-F238E27FC236}">
                <a16:creationId xmlns:a16="http://schemas.microsoft.com/office/drawing/2014/main" id="{6D779429-926A-4549-AF2D-38B392BF97D9}"/>
              </a:ext>
            </a:extLst>
          </p:cNvPr>
          <p:cNvSpPr txBox="1"/>
          <p:nvPr/>
        </p:nvSpPr>
        <p:spPr>
          <a:xfrm>
            <a:off x="581658" y="498947"/>
            <a:ext cx="3541427" cy="461665"/>
          </a:xfrm>
          <a:prstGeom prst="rect">
            <a:avLst/>
          </a:prstGeom>
          <a:noFill/>
        </p:spPr>
        <p:txBody>
          <a:bodyPr wrap="square" rtlCol="0">
            <a:spAutoFit/>
          </a:bodyPr>
          <a:lstStyle/>
          <a:p>
            <a:r>
              <a:rPr lang="en-US" sz="2400" dirty="0"/>
              <a:t>Understanding Listing Stars</a:t>
            </a:r>
          </a:p>
        </p:txBody>
      </p:sp>
      <p:pic>
        <p:nvPicPr>
          <p:cNvPr id="8" name="Picture 7" descr="Table&#10;&#10;Description automatically generated">
            <a:extLst>
              <a:ext uri="{FF2B5EF4-FFF2-40B4-BE49-F238E27FC236}">
                <a16:creationId xmlns:a16="http://schemas.microsoft.com/office/drawing/2014/main" id="{128401E6-A8A3-4A26-B2DA-95FF16D0C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169" y="809783"/>
            <a:ext cx="3342649" cy="5101427"/>
          </a:xfrm>
          <a:prstGeom prst="rect">
            <a:avLst/>
          </a:prstGeom>
        </p:spPr>
      </p:pic>
      <p:sp>
        <p:nvSpPr>
          <p:cNvPr id="13" name="Speech Bubble: Rectangle with Corners Rounded 12">
            <a:extLst>
              <a:ext uri="{FF2B5EF4-FFF2-40B4-BE49-F238E27FC236}">
                <a16:creationId xmlns:a16="http://schemas.microsoft.com/office/drawing/2014/main" id="{19B4AFEC-3A18-4C83-AE79-67C236A645C5}"/>
              </a:ext>
            </a:extLst>
          </p:cNvPr>
          <p:cNvSpPr/>
          <p:nvPr/>
        </p:nvSpPr>
        <p:spPr>
          <a:xfrm>
            <a:off x="9609647" y="4571999"/>
            <a:ext cx="914400" cy="612648"/>
          </a:xfrm>
          <a:prstGeom prst="wedgeRoundRectCallout">
            <a:avLst>
              <a:gd name="adj1" fmla="val -84751"/>
              <a:gd name="adj2" fmla="val 609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Quite Religious!!</a:t>
            </a:r>
          </a:p>
        </p:txBody>
      </p:sp>
      <p:sp>
        <p:nvSpPr>
          <p:cNvPr id="7" name="Rectangle 6">
            <a:extLst>
              <a:ext uri="{FF2B5EF4-FFF2-40B4-BE49-F238E27FC236}">
                <a16:creationId xmlns:a16="http://schemas.microsoft.com/office/drawing/2014/main" id="{0D547C75-C968-470B-BA6A-4B6BAB3C8215}"/>
              </a:ext>
            </a:extLst>
          </p:cNvPr>
          <p:cNvSpPr/>
          <p:nvPr/>
        </p:nvSpPr>
        <p:spPr>
          <a:xfrm>
            <a:off x="4145672" y="3360495"/>
            <a:ext cx="690279" cy="2782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3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5EE3AD-9512-4DFE-90F7-EFA635144D52}"/>
              </a:ext>
            </a:extLst>
          </p:cNvPr>
          <p:cNvSpPr txBox="1"/>
          <p:nvPr/>
        </p:nvSpPr>
        <p:spPr>
          <a:xfrm>
            <a:off x="515670" y="348118"/>
            <a:ext cx="3952635" cy="461665"/>
          </a:xfrm>
          <a:prstGeom prst="rect">
            <a:avLst/>
          </a:prstGeom>
          <a:noFill/>
        </p:spPr>
        <p:txBody>
          <a:bodyPr wrap="square" rtlCol="0">
            <a:spAutoFit/>
          </a:bodyPr>
          <a:lstStyle/>
          <a:p>
            <a:r>
              <a:rPr lang="en-US" sz="2400" dirty="0"/>
              <a:t>Understanding The Location</a:t>
            </a:r>
          </a:p>
        </p:txBody>
      </p:sp>
      <p:pic>
        <p:nvPicPr>
          <p:cNvPr id="6" name="Picture 5">
            <a:extLst>
              <a:ext uri="{FF2B5EF4-FFF2-40B4-BE49-F238E27FC236}">
                <a16:creationId xmlns:a16="http://schemas.microsoft.com/office/drawing/2014/main" id="{4B18F122-BC8B-428D-A5C3-0A8F3819C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305" y="348118"/>
            <a:ext cx="4016088" cy="464860"/>
          </a:xfrm>
          <a:prstGeom prst="rect">
            <a:avLst/>
          </a:prstGeom>
        </p:spPr>
      </p:pic>
      <p:sp>
        <p:nvSpPr>
          <p:cNvPr id="7" name="Speech Bubble: Oval 6">
            <a:extLst>
              <a:ext uri="{FF2B5EF4-FFF2-40B4-BE49-F238E27FC236}">
                <a16:creationId xmlns:a16="http://schemas.microsoft.com/office/drawing/2014/main" id="{F6B7ECC8-F0E3-485A-AC05-493BAC0C2BDF}"/>
              </a:ext>
            </a:extLst>
          </p:cNvPr>
          <p:cNvSpPr/>
          <p:nvPr/>
        </p:nvSpPr>
        <p:spPr>
          <a:xfrm>
            <a:off x="9068584" y="348118"/>
            <a:ext cx="1206631" cy="962362"/>
          </a:xfrm>
          <a:prstGeom prst="wedgeEllipseCallout">
            <a:avLst>
              <a:gd name="adj1" fmla="val -95462"/>
              <a:gd name="adj2" fmla="val -407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From Source Website</a:t>
            </a:r>
          </a:p>
        </p:txBody>
      </p:sp>
      <p:pic>
        <p:nvPicPr>
          <p:cNvPr id="9" name="Picture 8" descr="Map&#10;&#10;Description automatically generated">
            <a:extLst>
              <a:ext uri="{FF2B5EF4-FFF2-40B4-BE49-F238E27FC236}">
                <a16:creationId xmlns:a16="http://schemas.microsoft.com/office/drawing/2014/main" id="{68BAE480-71FE-44B0-9AB1-B0307C63B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18" y="1423602"/>
            <a:ext cx="9653241" cy="5233037"/>
          </a:xfrm>
          <a:prstGeom prst="rect">
            <a:avLst/>
          </a:prstGeom>
        </p:spPr>
      </p:pic>
      <p:pic>
        <p:nvPicPr>
          <p:cNvPr id="11" name="Picture 10">
            <a:extLst>
              <a:ext uri="{FF2B5EF4-FFF2-40B4-BE49-F238E27FC236}">
                <a16:creationId xmlns:a16="http://schemas.microsoft.com/office/drawing/2014/main" id="{C0F6BFC9-A9EC-43A3-BAFD-B4CD64D14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91" y="922905"/>
            <a:ext cx="2053823" cy="962362"/>
          </a:xfrm>
          <a:prstGeom prst="rect">
            <a:avLst/>
          </a:prstGeom>
        </p:spPr>
      </p:pic>
      <p:sp>
        <p:nvSpPr>
          <p:cNvPr id="8" name="Rectangle 7">
            <a:extLst>
              <a:ext uri="{FF2B5EF4-FFF2-40B4-BE49-F238E27FC236}">
                <a16:creationId xmlns:a16="http://schemas.microsoft.com/office/drawing/2014/main" id="{505A23C4-C351-4317-864F-2F3C03D95A4C}"/>
              </a:ext>
            </a:extLst>
          </p:cNvPr>
          <p:cNvSpPr/>
          <p:nvPr/>
        </p:nvSpPr>
        <p:spPr>
          <a:xfrm>
            <a:off x="2062279" y="1206630"/>
            <a:ext cx="737482" cy="282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EAF59C-0B65-4197-84D5-BD22F71A671A}"/>
              </a:ext>
            </a:extLst>
          </p:cNvPr>
          <p:cNvSpPr txBox="1"/>
          <p:nvPr/>
        </p:nvSpPr>
        <p:spPr>
          <a:xfrm>
            <a:off x="2771480" y="1209532"/>
            <a:ext cx="3393650" cy="276999"/>
          </a:xfrm>
          <a:prstGeom prst="rect">
            <a:avLst/>
          </a:prstGeom>
          <a:noFill/>
        </p:spPr>
        <p:txBody>
          <a:bodyPr wrap="square" rtlCol="0">
            <a:spAutoFit/>
          </a:bodyPr>
          <a:lstStyle/>
          <a:p>
            <a:r>
              <a:rPr lang="en-US" sz="1200" dirty="0"/>
              <a:t>Approx. 20% of the total listings closed?</a:t>
            </a:r>
          </a:p>
        </p:txBody>
      </p:sp>
    </p:spTree>
    <p:extLst>
      <p:ext uri="{BB962C8B-B14F-4D97-AF65-F5344CB8AC3E}">
        <p14:creationId xmlns:p14="http://schemas.microsoft.com/office/powerpoint/2010/main" val="130540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9" name="Rectangle 18">
            <a:extLst>
              <a:ext uri="{FF2B5EF4-FFF2-40B4-BE49-F238E27FC236}">
                <a16:creationId xmlns:a16="http://schemas.microsoft.com/office/drawing/2014/main" id="{07CD24CB-ADB7-42D5-B7CA-D6B8E1847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AFA0-F8E7-4A03-802C-0D516CA84AF0}"/>
              </a:ext>
            </a:extLst>
          </p:cNvPr>
          <p:cNvSpPr>
            <a:spLocks noGrp="1"/>
          </p:cNvSpPr>
          <p:nvPr>
            <p:ph type="title"/>
          </p:nvPr>
        </p:nvSpPr>
        <p:spPr>
          <a:xfrm>
            <a:off x="2140447" y="914671"/>
            <a:ext cx="8106770" cy="2010201"/>
          </a:xfrm>
        </p:spPr>
        <p:txBody>
          <a:bodyPr vert="horz" lIns="91440" tIns="45720" rIns="91440" bIns="45720" rtlCol="0" anchor="b">
            <a:normAutofit/>
          </a:bodyPr>
          <a:lstStyle/>
          <a:p>
            <a:pPr algn="ctr"/>
            <a:r>
              <a:rPr lang="en-US" dirty="0"/>
              <a:t>Reviews</a:t>
            </a:r>
          </a:p>
        </p:txBody>
      </p:sp>
      <p:sp>
        <p:nvSpPr>
          <p:cNvPr id="21" name="Freeform: Shape 20">
            <a:extLst>
              <a:ext uri="{FF2B5EF4-FFF2-40B4-BE49-F238E27FC236}">
                <a16:creationId xmlns:a16="http://schemas.microsoft.com/office/drawing/2014/main" id="{F49168E3-50B5-4B32-B3BA-B53352278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0"/>
            <a:ext cx="12192000" cy="1371600"/>
          </a:xfrm>
          <a:custGeom>
            <a:avLst/>
            <a:gdLst>
              <a:gd name="connsiteX0" fmla="*/ 0 w 12192000"/>
              <a:gd name="connsiteY0" fmla="*/ 0 h 1008346"/>
              <a:gd name="connsiteX1" fmla="*/ 12187583 w 12192000"/>
              <a:gd name="connsiteY1" fmla="*/ 0 h 1008346"/>
              <a:gd name="connsiteX2" fmla="*/ 12192000 w 12192000"/>
              <a:gd name="connsiteY2" fmla="*/ 65613 h 1008346"/>
              <a:gd name="connsiteX3" fmla="*/ 12192000 w 12192000"/>
              <a:gd name="connsiteY3" fmla="*/ 84629 h 1008346"/>
              <a:gd name="connsiteX4" fmla="*/ 12176433 w 12192000"/>
              <a:gd name="connsiteY4" fmla="*/ 86996 h 1008346"/>
              <a:gd name="connsiteX5" fmla="*/ 11966438 w 12192000"/>
              <a:gd name="connsiteY5" fmla="*/ 112672 h 1008346"/>
              <a:gd name="connsiteX6" fmla="*/ 11916918 w 12192000"/>
              <a:gd name="connsiteY6" fmla="*/ 131001 h 1008346"/>
              <a:gd name="connsiteX7" fmla="*/ 11785675 w 12192000"/>
              <a:gd name="connsiteY7" fmla="*/ 200504 h 1008346"/>
              <a:gd name="connsiteX8" fmla="*/ 11710307 w 12192000"/>
              <a:gd name="connsiteY8" fmla="*/ 219266 h 1008346"/>
              <a:gd name="connsiteX9" fmla="*/ 11488515 w 12192000"/>
              <a:gd name="connsiteY9" fmla="*/ 272573 h 1008346"/>
              <a:gd name="connsiteX10" fmla="*/ 11419631 w 12192000"/>
              <a:gd name="connsiteY10" fmla="*/ 292041 h 1008346"/>
              <a:gd name="connsiteX11" fmla="*/ 11247844 w 12192000"/>
              <a:gd name="connsiteY11" fmla="*/ 350265 h 1008346"/>
              <a:gd name="connsiteX12" fmla="*/ 11126425 w 12192000"/>
              <a:gd name="connsiteY12" fmla="*/ 419544 h 1008346"/>
              <a:gd name="connsiteX13" fmla="*/ 11017611 w 12192000"/>
              <a:gd name="connsiteY13" fmla="*/ 445382 h 1008346"/>
              <a:gd name="connsiteX14" fmla="*/ 10964524 w 12192000"/>
              <a:gd name="connsiteY14" fmla="*/ 459636 h 1008346"/>
              <a:gd name="connsiteX15" fmla="*/ 10937482 w 12192000"/>
              <a:gd name="connsiteY15" fmla="*/ 479175 h 1008346"/>
              <a:gd name="connsiteX16" fmla="*/ 10920340 w 12192000"/>
              <a:gd name="connsiteY16" fmla="*/ 481765 h 1008346"/>
              <a:gd name="connsiteX17" fmla="*/ 10920133 w 12192000"/>
              <a:gd name="connsiteY17" fmla="*/ 482186 h 1008346"/>
              <a:gd name="connsiteX18" fmla="*/ 10815604 w 12192000"/>
              <a:gd name="connsiteY18" fmla="*/ 500583 h 1008346"/>
              <a:gd name="connsiteX19" fmla="*/ 10736979 w 12192000"/>
              <a:gd name="connsiteY19" fmla="*/ 537354 h 1008346"/>
              <a:gd name="connsiteX20" fmla="*/ 10697572 w 12192000"/>
              <a:gd name="connsiteY20" fmla="*/ 549656 h 1008346"/>
              <a:gd name="connsiteX21" fmla="*/ 10677680 w 12192000"/>
              <a:gd name="connsiteY21" fmla="*/ 558131 h 1008346"/>
              <a:gd name="connsiteX22" fmla="*/ 10677187 w 12192000"/>
              <a:gd name="connsiteY22" fmla="*/ 559888 h 1008346"/>
              <a:gd name="connsiteX23" fmla="*/ 10588288 w 12192000"/>
              <a:gd name="connsiteY23" fmla="*/ 566845 h 1008346"/>
              <a:gd name="connsiteX24" fmla="*/ 10533913 w 12192000"/>
              <a:gd name="connsiteY24" fmla="*/ 565526 h 1008346"/>
              <a:gd name="connsiteX25" fmla="*/ 10427096 w 12192000"/>
              <a:gd name="connsiteY25" fmla="*/ 571439 h 1008346"/>
              <a:gd name="connsiteX26" fmla="*/ 10283366 w 12192000"/>
              <a:gd name="connsiteY26" fmla="*/ 601076 h 1008346"/>
              <a:gd name="connsiteX27" fmla="*/ 10071988 w 12192000"/>
              <a:gd name="connsiteY27" fmla="*/ 612649 h 1008346"/>
              <a:gd name="connsiteX28" fmla="*/ 10019577 w 12192000"/>
              <a:gd name="connsiteY28" fmla="*/ 623784 h 1008346"/>
              <a:gd name="connsiteX29" fmla="*/ 9996598 w 12192000"/>
              <a:gd name="connsiteY29" fmla="*/ 629362 h 1008346"/>
              <a:gd name="connsiteX30" fmla="*/ 9994226 w 12192000"/>
              <a:gd name="connsiteY30" fmla="*/ 629693 h 1008346"/>
              <a:gd name="connsiteX31" fmla="*/ 9886928 w 12192000"/>
              <a:gd name="connsiteY31" fmla="*/ 637803 h 1008346"/>
              <a:gd name="connsiteX32" fmla="*/ 9757216 w 12192000"/>
              <a:gd name="connsiteY32" fmla="*/ 637903 h 1008346"/>
              <a:gd name="connsiteX33" fmla="*/ 9630666 w 12192000"/>
              <a:gd name="connsiteY33" fmla="*/ 634301 h 1008346"/>
              <a:gd name="connsiteX34" fmla="*/ 9552588 w 12192000"/>
              <a:gd name="connsiteY34" fmla="*/ 654919 h 1008346"/>
              <a:gd name="connsiteX35" fmla="*/ 9415821 w 12192000"/>
              <a:gd name="connsiteY35" fmla="*/ 653970 h 1008346"/>
              <a:gd name="connsiteX36" fmla="*/ 9163817 w 12192000"/>
              <a:gd name="connsiteY36" fmla="*/ 650641 h 1008346"/>
              <a:gd name="connsiteX37" fmla="*/ 9050386 w 12192000"/>
              <a:gd name="connsiteY37" fmla="*/ 653852 h 1008346"/>
              <a:gd name="connsiteX38" fmla="*/ 8929125 w 12192000"/>
              <a:gd name="connsiteY38" fmla="*/ 654038 h 1008346"/>
              <a:gd name="connsiteX39" fmla="*/ 8848784 w 12192000"/>
              <a:gd name="connsiteY39" fmla="*/ 653686 h 1008346"/>
              <a:gd name="connsiteX40" fmla="*/ 8846477 w 12192000"/>
              <a:gd name="connsiteY40" fmla="*/ 654426 h 1008346"/>
              <a:gd name="connsiteX41" fmla="*/ 8826356 w 12192000"/>
              <a:gd name="connsiteY41" fmla="*/ 654200 h 1008346"/>
              <a:gd name="connsiteX42" fmla="*/ 8788426 w 12192000"/>
              <a:gd name="connsiteY42" fmla="*/ 644734 h 1008346"/>
              <a:gd name="connsiteX43" fmla="*/ 8715784 w 12192000"/>
              <a:gd name="connsiteY43" fmla="*/ 655804 h 1008346"/>
              <a:gd name="connsiteX44" fmla="*/ 8652446 w 12192000"/>
              <a:gd name="connsiteY44" fmla="*/ 660966 h 1008346"/>
              <a:gd name="connsiteX45" fmla="*/ 8602565 w 12192000"/>
              <a:gd name="connsiteY45" fmla="*/ 669503 h 1008346"/>
              <a:gd name="connsiteX46" fmla="*/ 8593932 w 12192000"/>
              <a:gd name="connsiteY46" fmla="*/ 669427 h 1008346"/>
              <a:gd name="connsiteX47" fmla="*/ 8593705 w 12192000"/>
              <a:gd name="connsiteY47" fmla="*/ 669613 h 1008346"/>
              <a:gd name="connsiteX48" fmla="*/ 8584494 w 12192000"/>
              <a:gd name="connsiteY48" fmla="*/ 669906 h 1008346"/>
              <a:gd name="connsiteX49" fmla="*/ 8578197 w 12192000"/>
              <a:gd name="connsiteY49" fmla="*/ 669287 h 1008346"/>
              <a:gd name="connsiteX50" fmla="*/ 8506463 w 12192000"/>
              <a:gd name="connsiteY50" fmla="*/ 693584 h 1008346"/>
              <a:gd name="connsiteX51" fmla="*/ 8399267 w 12192000"/>
              <a:gd name="connsiteY51" fmla="*/ 713948 h 1008346"/>
              <a:gd name="connsiteX52" fmla="*/ 8291640 w 12192000"/>
              <a:gd name="connsiteY52" fmla="*/ 731915 h 1008346"/>
              <a:gd name="connsiteX53" fmla="*/ 8251948 w 12192000"/>
              <a:gd name="connsiteY53" fmla="*/ 737355 h 1008346"/>
              <a:gd name="connsiteX54" fmla="*/ 8184393 w 12192000"/>
              <a:gd name="connsiteY54" fmla="*/ 751751 h 1008346"/>
              <a:gd name="connsiteX55" fmla="*/ 8155434 w 12192000"/>
              <a:gd name="connsiteY55" fmla="*/ 761257 h 1008346"/>
              <a:gd name="connsiteX56" fmla="*/ 8153823 w 12192000"/>
              <a:gd name="connsiteY56" fmla="*/ 761173 h 1008346"/>
              <a:gd name="connsiteX57" fmla="*/ 8152337 w 12192000"/>
              <a:gd name="connsiteY57" fmla="*/ 763644 h 1008346"/>
              <a:gd name="connsiteX58" fmla="*/ 8147026 w 12192000"/>
              <a:gd name="connsiteY58" fmla="*/ 765472 h 1008346"/>
              <a:gd name="connsiteX59" fmla="*/ 8130352 w 12192000"/>
              <a:gd name="connsiteY59" fmla="*/ 767262 h 1008346"/>
              <a:gd name="connsiteX60" fmla="*/ 8123725 w 12192000"/>
              <a:gd name="connsiteY60" fmla="*/ 767408 h 1008346"/>
              <a:gd name="connsiteX61" fmla="*/ 8114787 w 12192000"/>
              <a:gd name="connsiteY61" fmla="*/ 768745 h 1008346"/>
              <a:gd name="connsiteX62" fmla="*/ 8114681 w 12192000"/>
              <a:gd name="connsiteY62" fmla="*/ 768946 h 1008346"/>
              <a:gd name="connsiteX63" fmla="*/ 8106087 w 12192000"/>
              <a:gd name="connsiteY63" fmla="*/ 769868 h 1008346"/>
              <a:gd name="connsiteX64" fmla="*/ 8047050 w 12192000"/>
              <a:gd name="connsiteY64" fmla="*/ 789846 h 1008346"/>
              <a:gd name="connsiteX65" fmla="*/ 7998793 w 12192000"/>
              <a:gd name="connsiteY65" fmla="*/ 802356 h 1008346"/>
              <a:gd name="connsiteX66" fmla="*/ 7988446 w 12192000"/>
              <a:gd name="connsiteY66" fmla="*/ 806503 h 1008346"/>
              <a:gd name="connsiteX67" fmla="*/ 7988194 w 12192000"/>
              <a:gd name="connsiteY67" fmla="*/ 807340 h 1008346"/>
              <a:gd name="connsiteX68" fmla="*/ 7941821 w 12192000"/>
              <a:gd name="connsiteY68" fmla="*/ 811196 h 1008346"/>
              <a:gd name="connsiteX69" fmla="*/ 7913431 w 12192000"/>
              <a:gd name="connsiteY69" fmla="*/ 810908 h 1008346"/>
              <a:gd name="connsiteX70" fmla="*/ 7899391 w 12192000"/>
              <a:gd name="connsiteY70" fmla="*/ 811681 h 1008346"/>
              <a:gd name="connsiteX71" fmla="*/ 7894134 w 12192000"/>
              <a:gd name="connsiteY71" fmla="*/ 809997 h 1008346"/>
              <a:gd name="connsiteX72" fmla="*/ 7874065 w 12192000"/>
              <a:gd name="connsiteY72" fmla="*/ 812104 h 1008346"/>
              <a:gd name="connsiteX73" fmla="*/ 7872250 w 12192000"/>
              <a:gd name="connsiteY73" fmla="*/ 813063 h 1008346"/>
              <a:gd name="connsiteX74" fmla="*/ 7825620 w 12192000"/>
              <a:gd name="connsiteY74" fmla="*/ 810757 h 1008346"/>
              <a:gd name="connsiteX75" fmla="*/ 7759398 w 12192000"/>
              <a:gd name="connsiteY75" fmla="*/ 814526 h 1008346"/>
              <a:gd name="connsiteX76" fmla="*/ 7671781 w 12192000"/>
              <a:gd name="connsiteY76" fmla="*/ 825332 h 1008346"/>
              <a:gd name="connsiteX77" fmla="*/ 7470640 w 12192000"/>
              <a:gd name="connsiteY77" fmla="*/ 840596 h 1008346"/>
              <a:gd name="connsiteX78" fmla="*/ 7464881 w 12192000"/>
              <a:gd name="connsiteY78" fmla="*/ 840011 h 1008346"/>
              <a:gd name="connsiteX79" fmla="*/ 7468828 w 12192000"/>
              <a:gd name="connsiteY79" fmla="*/ 838867 h 1008346"/>
              <a:gd name="connsiteX80" fmla="*/ 7463929 w 12192000"/>
              <a:gd name="connsiteY80" fmla="*/ 839915 h 1008346"/>
              <a:gd name="connsiteX81" fmla="*/ 7464881 w 12192000"/>
              <a:gd name="connsiteY81" fmla="*/ 840011 h 1008346"/>
              <a:gd name="connsiteX82" fmla="*/ 7462887 w 12192000"/>
              <a:gd name="connsiteY82" fmla="*/ 840589 h 1008346"/>
              <a:gd name="connsiteX83" fmla="*/ 7423655 w 12192000"/>
              <a:gd name="connsiteY83" fmla="*/ 848212 h 1008346"/>
              <a:gd name="connsiteX84" fmla="*/ 7346156 w 12192000"/>
              <a:gd name="connsiteY84" fmla="*/ 869806 h 1008346"/>
              <a:gd name="connsiteX85" fmla="*/ 7174543 w 12192000"/>
              <a:gd name="connsiteY85" fmla="*/ 893041 h 1008346"/>
              <a:gd name="connsiteX86" fmla="*/ 7120480 w 12192000"/>
              <a:gd name="connsiteY86" fmla="*/ 906142 h 1008346"/>
              <a:gd name="connsiteX87" fmla="*/ 7063799 w 12192000"/>
              <a:gd name="connsiteY87" fmla="*/ 904302 h 1008346"/>
              <a:gd name="connsiteX88" fmla="*/ 7046174 w 12192000"/>
              <a:gd name="connsiteY88" fmla="*/ 912191 h 1008346"/>
              <a:gd name="connsiteX89" fmla="*/ 7043236 w 12192000"/>
              <a:gd name="connsiteY89" fmla="*/ 913697 h 1008346"/>
              <a:gd name="connsiteX90" fmla="*/ 7029299 w 12192000"/>
              <a:gd name="connsiteY90" fmla="*/ 916535 h 1008346"/>
              <a:gd name="connsiteX91" fmla="*/ 7011341 w 12192000"/>
              <a:gd name="connsiteY91" fmla="*/ 922055 h 1008346"/>
              <a:gd name="connsiteX92" fmla="*/ 6962721 w 12192000"/>
              <a:gd name="connsiteY92" fmla="*/ 926136 h 1008346"/>
              <a:gd name="connsiteX93" fmla="*/ 6924046 w 12192000"/>
              <a:gd name="connsiteY93" fmla="*/ 935119 h 1008346"/>
              <a:gd name="connsiteX94" fmla="*/ 6803921 w 12192000"/>
              <a:gd name="connsiteY94" fmla="*/ 953749 h 1008346"/>
              <a:gd name="connsiteX95" fmla="*/ 6753130 w 12192000"/>
              <a:gd name="connsiteY95" fmla="*/ 967574 h 1008346"/>
              <a:gd name="connsiteX96" fmla="*/ 6715125 w 12192000"/>
              <a:gd name="connsiteY96" fmla="*/ 976612 h 1008346"/>
              <a:gd name="connsiteX97" fmla="*/ 6558230 w 12192000"/>
              <a:gd name="connsiteY97" fmla="*/ 992648 h 1008346"/>
              <a:gd name="connsiteX98" fmla="*/ 6424995 w 12192000"/>
              <a:gd name="connsiteY98" fmla="*/ 997785 h 1008346"/>
              <a:gd name="connsiteX99" fmla="*/ 6223993 w 12192000"/>
              <a:gd name="connsiteY99" fmla="*/ 996254 h 1008346"/>
              <a:gd name="connsiteX100" fmla="*/ 6170626 w 12192000"/>
              <a:gd name="connsiteY100" fmla="*/ 996191 h 1008346"/>
              <a:gd name="connsiteX101" fmla="*/ 6139366 w 12192000"/>
              <a:gd name="connsiteY101" fmla="*/ 1000894 h 1008346"/>
              <a:gd name="connsiteX102" fmla="*/ 6132311 w 12192000"/>
              <a:gd name="connsiteY102" fmla="*/ 1006678 h 1008346"/>
              <a:gd name="connsiteX103" fmla="*/ 6112202 w 12192000"/>
              <a:gd name="connsiteY103" fmla="*/ 1007107 h 1008346"/>
              <a:gd name="connsiteX104" fmla="*/ 6106903 w 12192000"/>
              <a:gd name="connsiteY104" fmla="*/ 1008346 h 1008346"/>
              <a:gd name="connsiteX105" fmla="*/ 6010290 w 12192000"/>
              <a:gd name="connsiteY105" fmla="*/ 999136 h 1008346"/>
              <a:gd name="connsiteX106" fmla="*/ 5859922 w 12192000"/>
              <a:gd name="connsiteY106" fmla="*/ 1004321 h 1008346"/>
              <a:gd name="connsiteX107" fmla="*/ 5623801 w 12192000"/>
              <a:gd name="connsiteY107" fmla="*/ 983916 h 1008346"/>
              <a:gd name="connsiteX108" fmla="*/ 5462286 w 12192000"/>
              <a:gd name="connsiteY108" fmla="*/ 972082 h 1008346"/>
              <a:gd name="connsiteX109" fmla="*/ 5263300 w 12192000"/>
              <a:gd name="connsiteY109" fmla="*/ 962419 h 1008346"/>
              <a:gd name="connsiteX110" fmla="*/ 5146583 w 12192000"/>
              <a:gd name="connsiteY110" fmla="*/ 948153 h 1008346"/>
              <a:gd name="connsiteX111" fmla="*/ 5067376 w 12192000"/>
              <a:gd name="connsiteY111" fmla="*/ 951851 h 1008346"/>
              <a:gd name="connsiteX112" fmla="*/ 4992329 w 12192000"/>
              <a:gd name="connsiteY112" fmla="*/ 947102 h 1008346"/>
              <a:gd name="connsiteX113" fmla="*/ 4965683 w 12192000"/>
              <a:gd name="connsiteY113" fmla="*/ 945215 h 1008346"/>
              <a:gd name="connsiteX114" fmla="*/ 4961310 w 12192000"/>
              <a:gd name="connsiteY114" fmla="*/ 941890 h 1008346"/>
              <a:gd name="connsiteX115" fmla="*/ 4943488 w 12192000"/>
              <a:gd name="connsiteY115" fmla="*/ 939683 h 1008346"/>
              <a:gd name="connsiteX116" fmla="*/ 4849224 w 12192000"/>
              <a:gd name="connsiteY116" fmla="*/ 927230 h 1008346"/>
              <a:gd name="connsiteX117" fmla="*/ 4847947 w 12192000"/>
              <a:gd name="connsiteY117" fmla="*/ 928231 h 1008346"/>
              <a:gd name="connsiteX118" fmla="*/ 4754288 w 12192000"/>
              <a:gd name="connsiteY118" fmla="*/ 938607 h 1008346"/>
              <a:gd name="connsiteX119" fmla="*/ 4663397 w 12192000"/>
              <a:gd name="connsiteY119" fmla="*/ 947888 h 1008346"/>
              <a:gd name="connsiteX120" fmla="*/ 4651959 w 12192000"/>
              <a:gd name="connsiteY120" fmla="*/ 947106 h 1008346"/>
              <a:gd name="connsiteX121" fmla="*/ 4651598 w 12192000"/>
              <a:gd name="connsiteY121" fmla="*/ 947335 h 1008346"/>
              <a:gd name="connsiteX122" fmla="*/ 4639268 w 12192000"/>
              <a:gd name="connsiteY122" fmla="*/ 946997 h 1008346"/>
              <a:gd name="connsiteX123" fmla="*/ 4631109 w 12192000"/>
              <a:gd name="connsiteY123" fmla="*/ 945679 h 1008346"/>
              <a:gd name="connsiteX124" fmla="*/ 4543237 w 12192000"/>
              <a:gd name="connsiteY124" fmla="*/ 945685 h 1008346"/>
              <a:gd name="connsiteX125" fmla="*/ 4438018 w 12192000"/>
              <a:gd name="connsiteY125" fmla="*/ 952550 h 1008346"/>
              <a:gd name="connsiteX126" fmla="*/ 4248478 w 12192000"/>
              <a:gd name="connsiteY126" fmla="*/ 943944 h 1008346"/>
              <a:gd name="connsiteX127" fmla="*/ 4060040 w 12192000"/>
              <a:gd name="connsiteY127" fmla="*/ 924627 h 1008346"/>
              <a:gd name="connsiteX128" fmla="*/ 3900993 w 12192000"/>
              <a:gd name="connsiteY128" fmla="*/ 901281 h 1008346"/>
              <a:gd name="connsiteX129" fmla="*/ 3894163 w 12192000"/>
              <a:gd name="connsiteY129" fmla="*/ 893057 h 1008346"/>
              <a:gd name="connsiteX130" fmla="*/ 3882282 w 12192000"/>
              <a:gd name="connsiteY130" fmla="*/ 887118 h 1008346"/>
              <a:gd name="connsiteX131" fmla="*/ 3879568 w 12192000"/>
              <a:gd name="connsiteY131" fmla="*/ 887386 h 1008346"/>
              <a:gd name="connsiteX132" fmla="*/ 3862018 w 12192000"/>
              <a:gd name="connsiteY132" fmla="*/ 883446 h 1008346"/>
              <a:gd name="connsiteX133" fmla="*/ 3860685 w 12192000"/>
              <a:gd name="connsiteY133" fmla="*/ 880589 h 1008346"/>
              <a:gd name="connsiteX134" fmla="*/ 3849430 w 12192000"/>
              <a:gd name="connsiteY134" fmla="*/ 877261 h 1008346"/>
              <a:gd name="connsiteX135" fmla="*/ 3829379 w 12192000"/>
              <a:gd name="connsiteY135" fmla="*/ 869021 h 1008346"/>
              <a:gd name="connsiteX136" fmla="*/ 3823641 w 12192000"/>
              <a:gd name="connsiteY136" fmla="*/ 869057 h 1008346"/>
              <a:gd name="connsiteX137" fmla="*/ 3790304 w 12192000"/>
              <a:gd name="connsiteY137" fmla="*/ 859084 h 1008346"/>
              <a:gd name="connsiteX138" fmla="*/ 3788900 w 12192000"/>
              <a:gd name="connsiteY138" fmla="*/ 859697 h 1008346"/>
              <a:gd name="connsiteX139" fmla="*/ 3775383 w 12192000"/>
              <a:gd name="connsiteY139" fmla="*/ 860158 h 1008346"/>
              <a:gd name="connsiteX140" fmla="*/ 3650549 w 12192000"/>
              <a:gd name="connsiteY140" fmla="*/ 856389 h 1008346"/>
              <a:gd name="connsiteX141" fmla="*/ 3643002 w 12192000"/>
              <a:gd name="connsiteY141" fmla="*/ 854718 h 1008346"/>
              <a:gd name="connsiteX142" fmla="*/ 3642633 w 12192000"/>
              <a:gd name="connsiteY142" fmla="*/ 854851 h 1008346"/>
              <a:gd name="connsiteX143" fmla="*/ 3634236 w 12192000"/>
              <a:gd name="connsiteY143" fmla="*/ 853421 h 1008346"/>
              <a:gd name="connsiteX144" fmla="*/ 3629243 w 12192000"/>
              <a:gd name="connsiteY144" fmla="*/ 851670 h 1008346"/>
              <a:gd name="connsiteX145" fmla="*/ 3614602 w 12192000"/>
              <a:gd name="connsiteY145" fmla="*/ 848429 h 1008346"/>
              <a:gd name="connsiteX146" fmla="*/ 3543752 w 12192000"/>
              <a:gd name="connsiteY146" fmla="*/ 861253 h 1008346"/>
              <a:gd name="connsiteX147" fmla="*/ 3430556 w 12192000"/>
              <a:gd name="connsiteY147" fmla="*/ 860564 h 1008346"/>
              <a:gd name="connsiteX148" fmla="*/ 3385450 w 12192000"/>
              <a:gd name="connsiteY148" fmla="*/ 861153 h 1008346"/>
              <a:gd name="connsiteX149" fmla="*/ 3206411 w 12192000"/>
              <a:gd name="connsiteY149" fmla="*/ 856342 h 1008346"/>
              <a:gd name="connsiteX150" fmla="*/ 3172172 w 12192000"/>
              <a:gd name="connsiteY150" fmla="*/ 859926 h 1008346"/>
              <a:gd name="connsiteX151" fmla="*/ 3167260 w 12192000"/>
              <a:gd name="connsiteY151" fmla="*/ 861600 h 1008346"/>
              <a:gd name="connsiteX152" fmla="*/ 3160907 w 12192000"/>
              <a:gd name="connsiteY152" fmla="*/ 862337 h 1008346"/>
              <a:gd name="connsiteX153" fmla="*/ 3144557 w 12192000"/>
              <a:gd name="connsiteY153" fmla="*/ 860933 h 1008346"/>
              <a:gd name="connsiteX154" fmla="*/ 3138575 w 12192000"/>
              <a:gd name="connsiteY154" fmla="*/ 859842 h 1008346"/>
              <a:gd name="connsiteX155" fmla="*/ 3129468 w 12192000"/>
              <a:gd name="connsiteY155" fmla="*/ 859445 h 1008346"/>
              <a:gd name="connsiteX156" fmla="*/ 3129191 w 12192000"/>
              <a:gd name="connsiteY156" fmla="*/ 859614 h 1008346"/>
              <a:gd name="connsiteX157" fmla="*/ 3080632 w 12192000"/>
              <a:gd name="connsiteY157" fmla="*/ 859576 h 1008346"/>
              <a:gd name="connsiteX158" fmla="*/ 3020075 w 12192000"/>
              <a:gd name="connsiteY158" fmla="*/ 867669 h 1008346"/>
              <a:gd name="connsiteX159" fmla="*/ 2996410 w 12192000"/>
              <a:gd name="connsiteY159" fmla="*/ 869598 h 1008346"/>
              <a:gd name="connsiteX160" fmla="*/ 2983493 w 12192000"/>
              <a:gd name="connsiteY160" fmla="*/ 871583 h 1008346"/>
              <a:gd name="connsiteX161" fmla="*/ 2982508 w 12192000"/>
              <a:gd name="connsiteY161" fmla="*/ 872324 h 1008346"/>
              <a:gd name="connsiteX162" fmla="*/ 2943646 w 12192000"/>
              <a:gd name="connsiteY162" fmla="*/ 866671 h 1008346"/>
              <a:gd name="connsiteX163" fmla="*/ 2937624 w 12192000"/>
              <a:gd name="connsiteY163" fmla="*/ 860873 h 1008346"/>
              <a:gd name="connsiteX164" fmla="*/ 2900278 w 12192000"/>
              <a:gd name="connsiteY164" fmla="*/ 855890 h 1008346"/>
              <a:gd name="connsiteX165" fmla="*/ 2877094 w 12192000"/>
              <a:gd name="connsiteY165" fmla="*/ 850038 h 1008346"/>
              <a:gd name="connsiteX166" fmla="*/ 2876089 w 12192000"/>
              <a:gd name="connsiteY166" fmla="*/ 849428 h 1008346"/>
              <a:gd name="connsiteX167" fmla="*/ 2858491 w 12192000"/>
              <a:gd name="connsiteY167" fmla="*/ 836891 h 1008346"/>
              <a:gd name="connsiteX168" fmla="*/ 2853221 w 12192000"/>
              <a:gd name="connsiteY168" fmla="*/ 836141 h 1008346"/>
              <a:gd name="connsiteX169" fmla="*/ 2809798 w 12192000"/>
              <a:gd name="connsiteY169" fmla="*/ 818931 h 1008346"/>
              <a:gd name="connsiteX170" fmla="*/ 2788143 w 12192000"/>
              <a:gd name="connsiteY170" fmla="*/ 814680 h 1008346"/>
              <a:gd name="connsiteX171" fmla="*/ 2726584 w 12192000"/>
              <a:gd name="connsiteY171" fmla="*/ 814258 h 1008346"/>
              <a:gd name="connsiteX172" fmla="*/ 2695593 w 12192000"/>
              <a:gd name="connsiteY172" fmla="*/ 797218 h 1008346"/>
              <a:gd name="connsiteX173" fmla="*/ 2688833 w 12192000"/>
              <a:gd name="connsiteY173" fmla="*/ 794195 h 1008346"/>
              <a:gd name="connsiteX174" fmla="*/ 2688479 w 12192000"/>
              <a:gd name="connsiteY174" fmla="*/ 794303 h 1008346"/>
              <a:gd name="connsiteX175" fmla="*/ 2680911 w 12192000"/>
              <a:gd name="connsiteY175" fmla="*/ 791446 h 1008346"/>
              <a:gd name="connsiteX176" fmla="*/ 2676500 w 12192000"/>
              <a:gd name="connsiteY176" fmla="*/ 788684 h 1008346"/>
              <a:gd name="connsiteX177" fmla="*/ 2597106 w 12192000"/>
              <a:gd name="connsiteY177" fmla="*/ 788233 h 1008346"/>
              <a:gd name="connsiteX178" fmla="*/ 2493284 w 12192000"/>
              <a:gd name="connsiteY178" fmla="*/ 771780 h 1008346"/>
              <a:gd name="connsiteX179" fmla="*/ 2391347 w 12192000"/>
              <a:gd name="connsiteY179" fmla="*/ 752808 h 1008346"/>
              <a:gd name="connsiteX180" fmla="*/ 2354862 w 12192000"/>
              <a:gd name="connsiteY180" fmla="*/ 744636 h 1008346"/>
              <a:gd name="connsiteX181" fmla="*/ 2287979 w 12192000"/>
              <a:gd name="connsiteY181" fmla="*/ 735811 h 1008346"/>
              <a:gd name="connsiteX182" fmla="*/ 2255010 w 12192000"/>
              <a:gd name="connsiteY182" fmla="*/ 734698 h 1008346"/>
              <a:gd name="connsiteX183" fmla="*/ 2251535 w 12192000"/>
              <a:gd name="connsiteY183" fmla="*/ 736637 h 1008346"/>
              <a:gd name="connsiteX184" fmla="*/ 2245631 w 12192000"/>
              <a:gd name="connsiteY184" fmla="*/ 736631 h 1008346"/>
              <a:gd name="connsiteX185" fmla="*/ 2230763 w 12192000"/>
              <a:gd name="connsiteY185" fmla="*/ 732710 h 1008346"/>
              <a:gd name="connsiteX186" fmla="*/ 2225379 w 12192000"/>
              <a:gd name="connsiteY186" fmla="*/ 730591 h 1008346"/>
              <a:gd name="connsiteX187" fmla="*/ 2217057 w 12192000"/>
              <a:gd name="connsiteY187" fmla="*/ 728862 h 1008346"/>
              <a:gd name="connsiteX188" fmla="*/ 2216788 w 12192000"/>
              <a:gd name="connsiteY188" fmla="*/ 729024 h 1008346"/>
              <a:gd name="connsiteX189" fmla="*/ 2209124 w 12192000"/>
              <a:gd name="connsiteY189" fmla="*/ 727003 h 1008346"/>
              <a:gd name="connsiteX190" fmla="*/ 2172459 w 12192000"/>
              <a:gd name="connsiteY190" fmla="*/ 714519 h 1008346"/>
              <a:gd name="connsiteX191" fmla="*/ 2115857 w 12192000"/>
              <a:gd name="connsiteY191" fmla="*/ 723498 h 1008346"/>
              <a:gd name="connsiteX192" fmla="*/ 2093949 w 12192000"/>
              <a:gd name="connsiteY192" fmla="*/ 722515 h 1008346"/>
              <a:gd name="connsiteX193" fmla="*/ 2080925 w 12192000"/>
              <a:gd name="connsiteY193" fmla="*/ 723827 h 1008346"/>
              <a:gd name="connsiteX194" fmla="*/ 1983785 w 12192000"/>
              <a:gd name="connsiteY194" fmla="*/ 689896 h 1008346"/>
              <a:gd name="connsiteX195" fmla="*/ 1959913 w 12192000"/>
              <a:gd name="connsiteY195" fmla="*/ 672734 h 1008346"/>
              <a:gd name="connsiteX196" fmla="*/ 1804159 w 12192000"/>
              <a:gd name="connsiteY196" fmla="*/ 644533 h 1008346"/>
              <a:gd name="connsiteX197" fmla="*/ 1591576 w 12192000"/>
              <a:gd name="connsiteY197" fmla="*/ 571258 h 1008346"/>
              <a:gd name="connsiteX198" fmla="*/ 1496826 w 12192000"/>
              <a:gd name="connsiteY198" fmla="*/ 568535 h 1008346"/>
              <a:gd name="connsiteX199" fmla="*/ 1356936 w 12192000"/>
              <a:gd name="connsiteY199" fmla="*/ 530781 h 1008346"/>
              <a:gd name="connsiteX200" fmla="*/ 1269628 w 12192000"/>
              <a:gd name="connsiteY200" fmla="*/ 539232 h 1008346"/>
              <a:gd name="connsiteX201" fmla="*/ 1194874 w 12192000"/>
              <a:gd name="connsiteY201" fmla="*/ 523525 h 1008346"/>
              <a:gd name="connsiteX202" fmla="*/ 1138189 w 12192000"/>
              <a:gd name="connsiteY202" fmla="*/ 509746 h 1008346"/>
              <a:gd name="connsiteX203" fmla="*/ 976781 w 12192000"/>
              <a:gd name="connsiteY203" fmla="*/ 468644 h 1008346"/>
              <a:gd name="connsiteX204" fmla="*/ 882061 w 12192000"/>
              <a:gd name="connsiteY204" fmla="*/ 458215 h 1008346"/>
              <a:gd name="connsiteX205" fmla="*/ 833317 w 12192000"/>
              <a:gd name="connsiteY205" fmla="*/ 447431 h 1008346"/>
              <a:gd name="connsiteX206" fmla="*/ 827386 w 12192000"/>
              <a:gd name="connsiteY206" fmla="*/ 446883 h 1008346"/>
              <a:gd name="connsiteX207" fmla="*/ 786341 w 12192000"/>
              <a:gd name="connsiteY207" fmla="*/ 445842 h 1008346"/>
              <a:gd name="connsiteX208" fmla="*/ 725073 w 12192000"/>
              <a:gd name="connsiteY208" fmla="*/ 448531 h 1008346"/>
              <a:gd name="connsiteX209" fmla="*/ 624284 w 12192000"/>
              <a:gd name="connsiteY209" fmla="*/ 462606 h 1008346"/>
              <a:gd name="connsiteX210" fmla="*/ 527403 w 12192000"/>
              <a:gd name="connsiteY210" fmla="*/ 467566 h 1008346"/>
              <a:gd name="connsiteX211" fmla="*/ 407139 w 12192000"/>
              <a:gd name="connsiteY211" fmla="*/ 461890 h 1008346"/>
              <a:gd name="connsiteX212" fmla="*/ 363011 w 12192000"/>
              <a:gd name="connsiteY212" fmla="*/ 466758 h 1008346"/>
              <a:gd name="connsiteX213" fmla="*/ 360644 w 12192000"/>
              <a:gd name="connsiteY213" fmla="*/ 472114 h 1008346"/>
              <a:gd name="connsiteX214" fmla="*/ 347271 w 12192000"/>
              <a:gd name="connsiteY214" fmla="*/ 472897 h 1008346"/>
              <a:gd name="connsiteX215" fmla="*/ 344210 w 12192000"/>
              <a:gd name="connsiteY215" fmla="*/ 474119 h 1008346"/>
              <a:gd name="connsiteX216" fmla="*/ 326160 w 12192000"/>
              <a:gd name="connsiteY216" fmla="*/ 480110 h 1008346"/>
              <a:gd name="connsiteX217" fmla="*/ 275309 w 12192000"/>
              <a:gd name="connsiteY217" fmla="*/ 467738 h 1008346"/>
              <a:gd name="connsiteX218" fmla="*/ 251787 w 12192000"/>
              <a:gd name="connsiteY218" fmla="*/ 466296 h 1008346"/>
              <a:gd name="connsiteX219" fmla="*/ 229585 w 12192000"/>
              <a:gd name="connsiteY219" fmla="*/ 458043 h 1008346"/>
              <a:gd name="connsiteX220" fmla="*/ 218012 w 12192000"/>
              <a:gd name="connsiteY220" fmla="*/ 449412 h 1008346"/>
              <a:gd name="connsiteX221" fmla="*/ 133735 w 12192000"/>
              <a:gd name="connsiteY221" fmla="*/ 416518 h 1008346"/>
              <a:gd name="connsiteX222" fmla="*/ 77108 w 12192000"/>
              <a:gd name="connsiteY222" fmla="*/ 390937 h 1008346"/>
              <a:gd name="connsiteX223" fmla="*/ 65936 w 12192000"/>
              <a:gd name="connsiteY223" fmla="*/ 382568 h 1008346"/>
              <a:gd name="connsiteX224" fmla="*/ 49890 w 12192000"/>
              <a:gd name="connsiteY224" fmla="*/ 382282 h 1008346"/>
              <a:gd name="connsiteX225" fmla="*/ 44249 w 12192000"/>
              <a:gd name="connsiteY225" fmla="*/ 384936 h 1008346"/>
              <a:gd name="connsiteX226" fmla="*/ 0 w 12192000"/>
              <a:gd name="connsiteY226" fmla="*/ 363641 h 10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12192000" h="1008346">
                <a:moveTo>
                  <a:pt x="0" y="0"/>
                </a:moveTo>
                <a:lnTo>
                  <a:pt x="12187583" y="0"/>
                </a:lnTo>
                <a:lnTo>
                  <a:pt x="12192000" y="65613"/>
                </a:lnTo>
                <a:lnTo>
                  <a:pt x="12192000" y="84629"/>
                </a:lnTo>
                <a:lnTo>
                  <a:pt x="12176433" y="86996"/>
                </a:lnTo>
                <a:cubicBezTo>
                  <a:pt x="12073182" y="101789"/>
                  <a:pt x="12117356" y="120931"/>
                  <a:pt x="11966438" y="112672"/>
                </a:cubicBezTo>
                <a:cubicBezTo>
                  <a:pt x="11964149" y="128655"/>
                  <a:pt x="11948882" y="132320"/>
                  <a:pt x="11916918" y="131001"/>
                </a:cubicBezTo>
                <a:cubicBezTo>
                  <a:pt x="11886791" y="145641"/>
                  <a:pt x="11820109" y="185794"/>
                  <a:pt x="11785675" y="200504"/>
                </a:cubicBezTo>
                <a:cubicBezTo>
                  <a:pt x="11767893" y="223073"/>
                  <a:pt x="11729657" y="198901"/>
                  <a:pt x="11710307" y="219266"/>
                </a:cubicBezTo>
                <a:lnTo>
                  <a:pt x="11488515" y="272573"/>
                </a:lnTo>
                <a:cubicBezTo>
                  <a:pt x="11451393" y="267628"/>
                  <a:pt x="11433126" y="277361"/>
                  <a:pt x="11419631" y="292041"/>
                </a:cubicBezTo>
                <a:cubicBezTo>
                  <a:pt x="11351766" y="302526"/>
                  <a:pt x="11316239" y="329144"/>
                  <a:pt x="11247844" y="350265"/>
                </a:cubicBezTo>
                <a:cubicBezTo>
                  <a:pt x="11176630" y="380253"/>
                  <a:pt x="11168845" y="398802"/>
                  <a:pt x="11126425" y="419544"/>
                </a:cubicBezTo>
                <a:lnTo>
                  <a:pt x="11017611" y="445382"/>
                </a:lnTo>
                <a:lnTo>
                  <a:pt x="10964524" y="459636"/>
                </a:lnTo>
                <a:lnTo>
                  <a:pt x="10937482" y="479175"/>
                </a:lnTo>
                <a:cubicBezTo>
                  <a:pt x="10928984" y="479690"/>
                  <a:pt x="10923663" y="480566"/>
                  <a:pt x="10920340" y="481765"/>
                </a:cubicBezTo>
                <a:cubicBezTo>
                  <a:pt x="10920271" y="481905"/>
                  <a:pt x="10920203" y="482045"/>
                  <a:pt x="10920133" y="482186"/>
                </a:cubicBezTo>
                <a:lnTo>
                  <a:pt x="10815604" y="500583"/>
                </a:lnTo>
                <a:lnTo>
                  <a:pt x="10736979" y="537354"/>
                </a:lnTo>
                <a:cubicBezTo>
                  <a:pt x="10701168" y="539251"/>
                  <a:pt x="10671225" y="526691"/>
                  <a:pt x="10697572" y="549656"/>
                </a:cubicBezTo>
                <a:cubicBezTo>
                  <a:pt x="10686217" y="550987"/>
                  <a:pt x="10680616" y="554110"/>
                  <a:pt x="10677680" y="558131"/>
                </a:cubicBezTo>
                <a:lnTo>
                  <a:pt x="10677187" y="559888"/>
                </a:lnTo>
                <a:lnTo>
                  <a:pt x="10588288" y="566845"/>
                </a:lnTo>
                <a:lnTo>
                  <a:pt x="10533913" y="565526"/>
                </a:lnTo>
                <a:lnTo>
                  <a:pt x="10427096" y="571439"/>
                </a:lnTo>
                <a:lnTo>
                  <a:pt x="10283366" y="601076"/>
                </a:lnTo>
                <a:cubicBezTo>
                  <a:pt x="10219534" y="608345"/>
                  <a:pt x="10191304" y="590560"/>
                  <a:pt x="10071988" y="612649"/>
                </a:cubicBezTo>
                <a:cubicBezTo>
                  <a:pt x="10057074" y="615410"/>
                  <a:pt x="10039347" y="619216"/>
                  <a:pt x="10019577" y="623784"/>
                </a:cubicBezTo>
                <a:lnTo>
                  <a:pt x="9996598" y="629362"/>
                </a:lnTo>
                <a:lnTo>
                  <a:pt x="9994226" y="629693"/>
                </a:lnTo>
                <a:cubicBezTo>
                  <a:pt x="9969462" y="631806"/>
                  <a:pt x="9926429" y="636434"/>
                  <a:pt x="9886928" y="637803"/>
                </a:cubicBezTo>
                <a:cubicBezTo>
                  <a:pt x="9846681" y="625129"/>
                  <a:pt x="9789914" y="647341"/>
                  <a:pt x="9757216" y="637903"/>
                </a:cubicBezTo>
                <a:lnTo>
                  <a:pt x="9630666" y="634301"/>
                </a:lnTo>
                <a:cubicBezTo>
                  <a:pt x="9589814" y="639083"/>
                  <a:pt x="9614560" y="612902"/>
                  <a:pt x="9552588" y="654919"/>
                </a:cubicBezTo>
                <a:cubicBezTo>
                  <a:pt x="9480258" y="649249"/>
                  <a:pt x="9479892" y="669316"/>
                  <a:pt x="9415821" y="653970"/>
                </a:cubicBezTo>
                <a:lnTo>
                  <a:pt x="9163817" y="650641"/>
                </a:lnTo>
                <a:cubicBezTo>
                  <a:pt x="9121629" y="655493"/>
                  <a:pt x="9110866" y="652022"/>
                  <a:pt x="9050386" y="653852"/>
                </a:cubicBezTo>
                <a:cubicBezTo>
                  <a:pt x="8989096" y="658189"/>
                  <a:pt x="8982352" y="653254"/>
                  <a:pt x="8929125" y="654038"/>
                </a:cubicBezTo>
                <a:cubicBezTo>
                  <a:pt x="8895525" y="654011"/>
                  <a:pt x="8854261" y="655068"/>
                  <a:pt x="8848784" y="653686"/>
                </a:cubicBezTo>
                <a:lnTo>
                  <a:pt x="8846477" y="654426"/>
                </a:lnTo>
                <a:cubicBezTo>
                  <a:pt x="8836488" y="655974"/>
                  <a:pt x="8830524" y="655525"/>
                  <a:pt x="8826356" y="654200"/>
                </a:cubicBezTo>
                <a:lnTo>
                  <a:pt x="8788426" y="644734"/>
                </a:lnTo>
                <a:lnTo>
                  <a:pt x="8715784" y="655804"/>
                </a:lnTo>
                <a:cubicBezTo>
                  <a:pt x="8700486" y="660164"/>
                  <a:pt x="8674656" y="657180"/>
                  <a:pt x="8652446" y="660966"/>
                </a:cubicBezTo>
                <a:cubicBezTo>
                  <a:pt x="8638945" y="659778"/>
                  <a:pt x="8617129" y="670043"/>
                  <a:pt x="8602565" y="669503"/>
                </a:cubicBezTo>
                <a:lnTo>
                  <a:pt x="8593932" y="669427"/>
                </a:lnTo>
                <a:lnTo>
                  <a:pt x="8593705" y="669613"/>
                </a:lnTo>
                <a:cubicBezTo>
                  <a:pt x="8591714" y="669998"/>
                  <a:pt x="8588833" y="670123"/>
                  <a:pt x="8584494" y="669906"/>
                </a:cubicBezTo>
                <a:lnTo>
                  <a:pt x="8578197" y="669287"/>
                </a:lnTo>
                <a:lnTo>
                  <a:pt x="8506463" y="693584"/>
                </a:lnTo>
                <a:cubicBezTo>
                  <a:pt x="8463764" y="700193"/>
                  <a:pt x="8447826" y="702186"/>
                  <a:pt x="8399267" y="713948"/>
                </a:cubicBezTo>
                <a:cubicBezTo>
                  <a:pt x="8359327" y="720193"/>
                  <a:pt x="8328180" y="730649"/>
                  <a:pt x="8291640" y="731915"/>
                </a:cubicBezTo>
                <a:cubicBezTo>
                  <a:pt x="8280654" y="738095"/>
                  <a:pt x="8268777" y="741688"/>
                  <a:pt x="8251948" y="737355"/>
                </a:cubicBezTo>
                <a:cubicBezTo>
                  <a:pt x="8215882" y="744957"/>
                  <a:pt x="8212832" y="755146"/>
                  <a:pt x="8184393" y="751751"/>
                </a:cubicBezTo>
                <a:cubicBezTo>
                  <a:pt x="8173075" y="769174"/>
                  <a:pt x="8168114" y="763895"/>
                  <a:pt x="8155434" y="761257"/>
                </a:cubicBezTo>
                <a:lnTo>
                  <a:pt x="8153823" y="761173"/>
                </a:lnTo>
                <a:lnTo>
                  <a:pt x="8152337" y="763644"/>
                </a:lnTo>
                <a:lnTo>
                  <a:pt x="8147026" y="765472"/>
                </a:lnTo>
                <a:lnTo>
                  <a:pt x="8130352" y="767262"/>
                </a:lnTo>
                <a:lnTo>
                  <a:pt x="8123725" y="767408"/>
                </a:lnTo>
                <a:cubicBezTo>
                  <a:pt x="8119291" y="767706"/>
                  <a:pt x="8116515" y="768155"/>
                  <a:pt x="8114787" y="768745"/>
                </a:cubicBezTo>
                <a:cubicBezTo>
                  <a:pt x="8114753" y="768812"/>
                  <a:pt x="8114716" y="768878"/>
                  <a:pt x="8114681" y="768946"/>
                </a:cubicBezTo>
                <a:lnTo>
                  <a:pt x="8106087" y="769868"/>
                </a:lnTo>
                <a:cubicBezTo>
                  <a:pt x="8090192" y="774423"/>
                  <a:pt x="8064932" y="784432"/>
                  <a:pt x="8047050" y="789846"/>
                </a:cubicBezTo>
                <a:cubicBezTo>
                  <a:pt x="8028366" y="790970"/>
                  <a:pt x="7984943" y="791619"/>
                  <a:pt x="7998793" y="802356"/>
                </a:cubicBezTo>
                <a:cubicBezTo>
                  <a:pt x="7992871" y="803059"/>
                  <a:pt x="7989962" y="804576"/>
                  <a:pt x="7988446" y="806503"/>
                </a:cubicBezTo>
                <a:cubicBezTo>
                  <a:pt x="7988363" y="806782"/>
                  <a:pt x="7988279" y="807061"/>
                  <a:pt x="7988194" y="807340"/>
                </a:cubicBezTo>
                <a:lnTo>
                  <a:pt x="7941821" y="811196"/>
                </a:lnTo>
                <a:lnTo>
                  <a:pt x="7913431" y="810908"/>
                </a:lnTo>
                <a:lnTo>
                  <a:pt x="7899391" y="811681"/>
                </a:lnTo>
                <a:lnTo>
                  <a:pt x="7894134" y="809997"/>
                </a:lnTo>
                <a:cubicBezTo>
                  <a:pt x="7889170" y="809235"/>
                  <a:pt x="7882983" y="809505"/>
                  <a:pt x="7874065" y="812104"/>
                </a:cubicBezTo>
                <a:lnTo>
                  <a:pt x="7872250" y="813063"/>
                </a:lnTo>
                <a:lnTo>
                  <a:pt x="7825620" y="810757"/>
                </a:lnTo>
                <a:cubicBezTo>
                  <a:pt x="7819392" y="809994"/>
                  <a:pt x="7764833" y="816501"/>
                  <a:pt x="7759398" y="814526"/>
                </a:cubicBezTo>
                <a:cubicBezTo>
                  <a:pt x="7724819" y="813934"/>
                  <a:pt x="7729736" y="814205"/>
                  <a:pt x="7671781" y="825332"/>
                </a:cubicBezTo>
                <a:cubicBezTo>
                  <a:pt x="7662860" y="827124"/>
                  <a:pt x="7506038" y="834490"/>
                  <a:pt x="7470640" y="840596"/>
                </a:cubicBezTo>
                <a:lnTo>
                  <a:pt x="7464881" y="840011"/>
                </a:lnTo>
                <a:lnTo>
                  <a:pt x="7468828" y="838867"/>
                </a:lnTo>
                <a:cubicBezTo>
                  <a:pt x="7467755" y="838929"/>
                  <a:pt x="7464874" y="839452"/>
                  <a:pt x="7463929" y="839915"/>
                </a:cubicBezTo>
                <a:lnTo>
                  <a:pt x="7464881" y="840011"/>
                </a:lnTo>
                <a:lnTo>
                  <a:pt x="7462887" y="840589"/>
                </a:lnTo>
                <a:cubicBezTo>
                  <a:pt x="7456605" y="841972"/>
                  <a:pt x="7444775" y="844340"/>
                  <a:pt x="7423655" y="848212"/>
                </a:cubicBezTo>
                <a:cubicBezTo>
                  <a:pt x="7401789" y="849153"/>
                  <a:pt x="7379434" y="857438"/>
                  <a:pt x="7346156" y="869806"/>
                </a:cubicBezTo>
                <a:cubicBezTo>
                  <a:pt x="7271178" y="897611"/>
                  <a:pt x="7249743" y="890013"/>
                  <a:pt x="7174543" y="893041"/>
                </a:cubicBezTo>
                <a:cubicBezTo>
                  <a:pt x="7148347" y="916454"/>
                  <a:pt x="7157917" y="896956"/>
                  <a:pt x="7120480" y="906142"/>
                </a:cubicBezTo>
                <a:cubicBezTo>
                  <a:pt x="7120216" y="888189"/>
                  <a:pt x="7078525" y="922435"/>
                  <a:pt x="7063799" y="904302"/>
                </a:cubicBezTo>
                <a:cubicBezTo>
                  <a:pt x="7057452" y="906549"/>
                  <a:pt x="7051768" y="909296"/>
                  <a:pt x="7046174" y="912191"/>
                </a:cubicBezTo>
                <a:lnTo>
                  <a:pt x="7043236" y="913697"/>
                </a:lnTo>
                <a:lnTo>
                  <a:pt x="7029299" y="916535"/>
                </a:lnTo>
                <a:lnTo>
                  <a:pt x="7011341" y="922055"/>
                </a:lnTo>
                <a:lnTo>
                  <a:pt x="6962721" y="926136"/>
                </a:lnTo>
                <a:cubicBezTo>
                  <a:pt x="6955177" y="928190"/>
                  <a:pt x="6934298" y="934551"/>
                  <a:pt x="6924046" y="935119"/>
                </a:cubicBezTo>
                <a:lnTo>
                  <a:pt x="6803921" y="953749"/>
                </a:lnTo>
                <a:cubicBezTo>
                  <a:pt x="6793798" y="956148"/>
                  <a:pt x="6756114" y="960863"/>
                  <a:pt x="6753130" y="967574"/>
                </a:cubicBezTo>
                <a:cubicBezTo>
                  <a:pt x="6747365" y="975888"/>
                  <a:pt x="6707255" y="968409"/>
                  <a:pt x="6715125" y="976612"/>
                </a:cubicBezTo>
                <a:lnTo>
                  <a:pt x="6558230" y="992648"/>
                </a:lnTo>
                <a:lnTo>
                  <a:pt x="6424995" y="997785"/>
                </a:lnTo>
                <a:lnTo>
                  <a:pt x="6223993" y="996254"/>
                </a:lnTo>
                <a:cubicBezTo>
                  <a:pt x="6210976" y="994645"/>
                  <a:pt x="6182117" y="995304"/>
                  <a:pt x="6170626" y="996191"/>
                </a:cubicBezTo>
                <a:lnTo>
                  <a:pt x="6139366" y="1000894"/>
                </a:lnTo>
                <a:lnTo>
                  <a:pt x="6132311" y="1006678"/>
                </a:lnTo>
                <a:lnTo>
                  <a:pt x="6112202" y="1007107"/>
                </a:lnTo>
                <a:lnTo>
                  <a:pt x="6106903" y="1008346"/>
                </a:lnTo>
                <a:cubicBezTo>
                  <a:pt x="6089917" y="1007017"/>
                  <a:pt x="6051453" y="999806"/>
                  <a:pt x="6010290" y="999136"/>
                </a:cubicBezTo>
                <a:cubicBezTo>
                  <a:pt x="5969128" y="998465"/>
                  <a:pt x="5880801" y="1013593"/>
                  <a:pt x="5859922" y="1004321"/>
                </a:cubicBezTo>
                <a:cubicBezTo>
                  <a:pt x="5765762" y="991088"/>
                  <a:pt x="5703766" y="1009352"/>
                  <a:pt x="5623801" y="983916"/>
                </a:cubicBezTo>
                <a:cubicBezTo>
                  <a:pt x="5544186" y="983963"/>
                  <a:pt x="5522368" y="975664"/>
                  <a:pt x="5462286" y="972082"/>
                </a:cubicBezTo>
                <a:cubicBezTo>
                  <a:pt x="5381152" y="966377"/>
                  <a:pt x="5295596" y="957595"/>
                  <a:pt x="5263300" y="962419"/>
                </a:cubicBezTo>
                <a:cubicBezTo>
                  <a:pt x="5223679" y="967819"/>
                  <a:pt x="5228790" y="951744"/>
                  <a:pt x="5146583" y="948153"/>
                </a:cubicBezTo>
                <a:cubicBezTo>
                  <a:pt x="5114696" y="951070"/>
                  <a:pt x="5103593" y="950913"/>
                  <a:pt x="5067376" y="951851"/>
                </a:cubicBezTo>
                <a:lnTo>
                  <a:pt x="4992329" y="947102"/>
                </a:lnTo>
                <a:cubicBezTo>
                  <a:pt x="4978545" y="948367"/>
                  <a:pt x="4970776" y="947303"/>
                  <a:pt x="4965683" y="945215"/>
                </a:cubicBezTo>
                <a:lnTo>
                  <a:pt x="4961310" y="941890"/>
                </a:lnTo>
                <a:lnTo>
                  <a:pt x="4943488" y="939683"/>
                </a:lnTo>
                <a:lnTo>
                  <a:pt x="4849224" y="927230"/>
                </a:lnTo>
                <a:lnTo>
                  <a:pt x="4847947" y="928231"/>
                </a:lnTo>
                <a:cubicBezTo>
                  <a:pt x="4826178" y="932813"/>
                  <a:pt x="4785045" y="935332"/>
                  <a:pt x="4754288" y="938607"/>
                </a:cubicBezTo>
                <a:cubicBezTo>
                  <a:pt x="4736761" y="935966"/>
                  <a:pt x="4682562" y="949752"/>
                  <a:pt x="4663397" y="947888"/>
                </a:cubicBezTo>
                <a:lnTo>
                  <a:pt x="4651959" y="947106"/>
                </a:lnTo>
                <a:lnTo>
                  <a:pt x="4651598" y="947335"/>
                </a:lnTo>
                <a:cubicBezTo>
                  <a:pt x="4648828" y="947687"/>
                  <a:pt x="4644956" y="947627"/>
                  <a:pt x="4639268" y="946997"/>
                </a:cubicBezTo>
                <a:lnTo>
                  <a:pt x="4631109" y="945679"/>
                </a:lnTo>
                <a:lnTo>
                  <a:pt x="4543237" y="945685"/>
                </a:lnTo>
                <a:lnTo>
                  <a:pt x="4438018" y="952550"/>
                </a:lnTo>
                <a:cubicBezTo>
                  <a:pt x="4374838" y="949681"/>
                  <a:pt x="4320080" y="950605"/>
                  <a:pt x="4248478" y="943944"/>
                </a:cubicBezTo>
                <a:cubicBezTo>
                  <a:pt x="4186345" y="948231"/>
                  <a:pt x="4126469" y="936911"/>
                  <a:pt x="4060040" y="924627"/>
                </a:cubicBezTo>
                <a:cubicBezTo>
                  <a:pt x="4001992" y="917353"/>
                  <a:pt x="3965469" y="896563"/>
                  <a:pt x="3900993" y="901281"/>
                </a:cubicBezTo>
                <a:cubicBezTo>
                  <a:pt x="3899958" y="898137"/>
                  <a:pt x="3897537" y="895435"/>
                  <a:pt x="3894163" y="893057"/>
                </a:cubicBezTo>
                <a:lnTo>
                  <a:pt x="3882282" y="887118"/>
                </a:lnTo>
                <a:lnTo>
                  <a:pt x="3879568" y="887386"/>
                </a:lnTo>
                <a:cubicBezTo>
                  <a:pt x="3869341" y="886992"/>
                  <a:pt x="3864486" y="885466"/>
                  <a:pt x="3862018" y="883446"/>
                </a:cubicBezTo>
                <a:lnTo>
                  <a:pt x="3860685" y="880589"/>
                </a:lnTo>
                <a:lnTo>
                  <a:pt x="3849430" y="877261"/>
                </a:lnTo>
                <a:lnTo>
                  <a:pt x="3829379" y="869021"/>
                </a:lnTo>
                <a:lnTo>
                  <a:pt x="3823641" y="869057"/>
                </a:lnTo>
                <a:lnTo>
                  <a:pt x="3790304" y="859084"/>
                </a:lnTo>
                <a:lnTo>
                  <a:pt x="3788900" y="859697"/>
                </a:lnTo>
                <a:cubicBezTo>
                  <a:pt x="3784995" y="860839"/>
                  <a:pt x="3780679" y="861255"/>
                  <a:pt x="3775383" y="860158"/>
                </a:cubicBezTo>
                <a:lnTo>
                  <a:pt x="3650549" y="856389"/>
                </a:lnTo>
                <a:lnTo>
                  <a:pt x="3643002" y="854718"/>
                </a:lnTo>
                <a:lnTo>
                  <a:pt x="3642633" y="854851"/>
                </a:lnTo>
                <a:cubicBezTo>
                  <a:pt x="3640525" y="854845"/>
                  <a:pt x="3637865" y="854429"/>
                  <a:pt x="3634236" y="853421"/>
                </a:cubicBezTo>
                <a:lnTo>
                  <a:pt x="3629243" y="851670"/>
                </a:lnTo>
                <a:lnTo>
                  <a:pt x="3614602" y="848429"/>
                </a:lnTo>
                <a:lnTo>
                  <a:pt x="3543752" y="861253"/>
                </a:lnTo>
                <a:cubicBezTo>
                  <a:pt x="3500035" y="859566"/>
                  <a:pt x="3467992" y="871747"/>
                  <a:pt x="3430556" y="860564"/>
                </a:cubicBezTo>
                <a:cubicBezTo>
                  <a:pt x="3389606" y="859043"/>
                  <a:pt x="3418847" y="866729"/>
                  <a:pt x="3385450" y="861153"/>
                </a:cubicBezTo>
                <a:cubicBezTo>
                  <a:pt x="3348090" y="860448"/>
                  <a:pt x="3237697" y="855648"/>
                  <a:pt x="3206411" y="856342"/>
                </a:cubicBezTo>
                <a:cubicBezTo>
                  <a:pt x="3180515" y="870648"/>
                  <a:pt x="3180956" y="864759"/>
                  <a:pt x="3172172" y="859926"/>
                </a:cubicBezTo>
                <a:lnTo>
                  <a:pt x="3167260" y="861600"/>
                </a:lnTo>
                <a:lnTo>
                  <a:pt x="3160907" y="862337"/>
                </a:lnTo>
                <a:lnTo>
                  <a:pt x="3144557" y="860933"/>
                </a:lnTo>
                <a:lnTo>
                  <a:pt x="3138575" y="859842"/>
                </a:lnTo>
                <a:cubicBezTo>
                  <a:pt x="3134393" y="859301"/>
                  <a:pt x="3131532" y="859210"/>
                  <a:pt x="3129468" y="859445"/>
                </a:cubicBezTo>
                <a:lnTo>
                  <a:pt x="3129191" y="859614"/>
                </a:lnTo>
                <a:lnTo>
                  <a:pt x="3080632" y="859576"/>
                </a:lnTo>
                <a:cubicBezTo>
                  <a:pt x="3066428" y="869092"/>
                  <a:pt x="3020225" y="848520"/>
                  <a:pt x="3020075" y="867669"/>
                </a:cubicBezTo>
                <a:cubicBezTo>
                  <a:pt x="3002560" y="865266"/>
                  <a:pt x="2993991" y="856922"/>
                  <a:pt x="2996410" y="869598"/>
                </a:cubicBezTo>
                <a:cubicBezTo>
                  <a:pt x="2990543" y="869161"/>
                  <a:pt x="2986591" y="870051"/>
                  <a:pt x="2983493" y="871583"/>
                </a:cubicBezTo>
                <a:lnTo>
                  <a:pt x="2982508" y="872324"/>
                </a:lnTo>
                <a:lnTo>
                  <a:pt x="2943646" y="866671"/>
                </a:lnTo>
                <a:lnTo>
                  <a:pt x="2937624" y="860873"/>
                </a:lnTo>
                <a:lnTo>
                  <a:pt x="2900278" y="855890"/>
                </a:lnTo>
                <a:lnTo>
                  <a:pt x="2877094" y="850038"/>
                </a:lnTo>
                <a:lnTo>
                  <a:pt x="2876089" y="849428"/>
                </a:lnTo>
                <a:lnTo>
                  <a:pt x="2858491" y="836891"/>
                </a:lnTo>
                <a:lnTo>
                  <a:pt x="2853221" y="836141"/>
                </a:lnTo>
                <a:cubicBezTo>
                  <a:pt x="2845104" y="833148"/>
                  <a:pt x="2820643" y="822508"/>
                  <a:pt x="2809798" y="818931"/>
                </a:cubicBezTo>
                <a:cubicBezTo>
                  <a:pt x="2803336" y="833150"/>
                  <a:pt x="2801586" y="821927"/>
                  <a:pt x="2788143" y="814680"/>
                </a:cubicBezTo>
                <a:cubicBezTo>
                  <a:pt x="2775104" y="835149"/>
                  <a:pt x="2745218" y="807855"/>
                  <a:pt x="2726584" y="814258"/>
                </a:cubicBezTo>
                <a:cubicBezTo>
                  <a:pt x="2717002" y="808472"/>
                  <a:pt x="2706629" y="802727"/>
                  <a:pt x="2695593" y="797218"/>
                </a:cubicBezTo>
                <a:lnTo>
                  <a:pt x="2688833" y="794195"/>
                </a:lnTo>
                <a:lnTo>
                  <a:pt x="2688479" y="794303"/>
                </a:lnTo>
                <a:cubicBezTo>
                  <a:pt x="2686546" y="794003"/>
                  <a:pt x="2684146" y="793143"/>
                  <a:pt x="2680911" y="791446"/>
                </a:cubicBezTo>
                <a:lnTo>
                  <a:pt x="2676500" y="788684"/>
                </a:lnTo>
                <a:lnTo>
                  <a:pt x="2597106" y="788233"/>
                </a:lnTo>
                <a:cubicBezTo>
                  <a:pt x="2557147" y="780192"/>
                  <a:pt x="2526549" y="790205"/>
                  <a:pt x="2493284" y="771780"/>
                </a:cubicBezTo>
                <a:cubicBezTo>
                  <a:pt x="2455850" y="764319"/>
                  <a:pt x="2421460" y="764032"/>
                  <a:pt x="2391347" y="752808"/>
                </a:cubicBezTo>
                <a:cubicBezTo>
                  <a:pt x="2376903" y="755171"/>
                  <a:pt x="2364156" y="754671"/>
                  <a:pt x="2354862" y="744636"/>
                </a:cubicBezTo>
                <a:cubicBezTo>
                  <a:pt x="2319232" y="739843"/>
                  <a:pt x="2307341" y="748884"/>
                  <a:pt x="2287979" y="735811"/>
                </a:cubicBezTo>
                <a:lnTo>
                  <a:pt x="2255010" y="734698"/>
                </a:lnTo>
                <a:lnTo>
                  <a:pt x="2251535" y="736637"/>
                </a:lnTo>
                <a:lnTo>
                  <a:pt x="2245631" y="736631"/>
                </a:lnTo>
                <a:lnTo>
                  <a:pt x="2230763" y="732710"/>
                </a:lnTo>
                <a:lnTo>
                  <a:pt x="2225379" y="730591"/>
                </a:lnTo>
                <a:cubicBezTo>
                  <a:pt x="2221589" y="729370"/>
                  <a:pt x="2218976" y="728867"/>
                  <a:pt x="2217057" y="728862"/>
                </a:cubicBezTo>
                <a:lnTo>
                  <a:pt x="2216788" y="729024"/>
                </a:lnTo>
                <a:lnTo>
                  <a:pt x="2209124" y="727003"/>
                </a:lnTo>
                <a:cubicBezTo>
                  <a:pt x="2196342" y="723123"/>
                  <a:pt x="2184048" y="718901"/>
                  <a:pt x="2172459" y="714519"/>
                </a:cubicBezTo>
                <a:cubicBezTo>
                  <a:pt x="2158494" y="723838"/>
                  <a:pt x="2117863" y="700822"/>
                  <a:pt x="2115857" y="723498"/>
                </a:cubicBezTo>
                <a:cubicBezTo>
                  <a:pt x="2100018" y="718231"/>
                  <a:pt x="2092968" y="707158"/>
                  <a:pt x="2093949" y="722515"/>
                </a:cubicBezTo>
                <a:lnTo>
                  <a:pt x="2080925" y="723827"/>
                </a:lnTo>
                <a:lnTo>
                  <a:pt x="1983785" y="689896"/>
                </a:lnTo>
                <a:cubicBezTo>
                  <a:pt x="1963617" y="681381"/>
                  <a:pt x="1989851" y="680295"/>
                  <a:pt x="1959913" y="672734"/>
                </a:cubicBezTo>
                <a:cubicBezTo>
                  <a:pt x="1903668" y="678499"/>
                  <a:pt x="1860398" y="653313"/>
                  <a:pt x="1804159" y="644533"/>
                </a:cubicBezTo>
                <a:cubicBezTo>
                  <a:pt x="1743487" y="627658"/>
                  <a:pt x="1612652" y="582310"/>
                  <a:pt x="1591576" y="571258"/>
                </a:cubicBezTo>
                <a:cubicBezTo>
                  <a:pt x="1573388" y="564719"/>
                  <a:pt x="1489080" y="557055"/>
                  <a:pt x="1496826" y="568535"/>
                </a:cubicBezTo>
                <a:cubicBezTo>
                  <a:pt x="1445419" y="536648"/>
                  <a:pt x="1419299" y="553467"/>
                  <a:pt x="1356936" y="530781"/>
                </a:cubicBezTo>
                <a:lnTo>
                  <a:pt x="1269628" y="539232"/>
                </a:lnTo>
                <a:lnTo>
                  <a:pt x="1194874" y="523525"/>
                </a:lnTo>
                <a:lnTo>
                  <a:pt x="1138189" y="509746"/>
                </a:lnTo>
                <a:lnTo>
                  <a:pt x="976781" y="468644"/>
                </a:lnTo>
                <a:cubicBezTo>
                  <a:pt x="929088" y="460952"/>
                  <a:pt x="905972" y="461750"/>
                  <a:pt x="882061" y="458215"/>
                </a:cubicBezTo>
                <a:lnTo>
                  <a:pt x="833317" y="447431"/>
                </a:lnTo>
                <a:lnTo>
                  <a:pt x="827386" y="446883"/>
                </a:lnTo>
                <a:lnTo>
                  <a:pt x="786341" y="445842"/>
                </a:lnTo>
                <a:lnTo>
                  <a:pt x="725073" y="448531"/>
                </a:lnTo>
                <a:cubicBezTo>
                  <a:pt x="698064" y="451325"/>
                  <a:pt x="645372" y="459412"/>
                  <a:pt x="624284" y="462606"/>
                </a:cubicBezTo>
                <a:cubicBezTo>
                  <a:pt x="591338" y="465778"/>
                  <a:pt x="563594" y="467685"/>
                  <a:pt x="527403" y="467566"/>
                </a:cubicBezTo>
                <a:cubicBezTo>
                  <a:pt x="485975" y="450521"/>
                  <a:pt x="440521" y="474706"/>
                  <a:pt x="407139" y="461890"/>
                </a:cubicBezTo>
                <a:cubicBezTo>
                  <a:pt x="379741" y="461756"/>
                  <a:pt x="370760" y="465054"/>
                  <a:pt x="363011" y="466758"/>
                </a:cubicBezTo>
                <a:lnTo>
                  <a:pt x="360644" y="472114"/>
                </a:lnTo>
                <a:lnTo>
                  <a:pt x="347271" y="472897"/>
                </a:lnTo>
                <a:lnTo>
                  <a:pt x="344210" y="474119"/>
                </a:lnTo>
                <a:cubicBezTo>
                  <a:pt x="338378" y="476473"/>
                  <a:pt x="332503" y="478642"/>
                  <a:pt x="326160" y="480110"/>
                </a:cubicBezTo>
                <a:cubicBezTo>
                  <a:pt x="317620" y="456362"/>
                  <a:pt x="270799" y="488667"/>
                  <a:pt x="275309" y="467738"/>
                </a:cubicBezTo>
                <a:lnTo>
                  <a:pt x="251787" y="466296"/>
                </a:lnTo>
                <a:lnTo>
                  <a:pt x="229585" y="458043"/>
                </a:lnTo>
                <a:lnTo>
                  <a:pt x="218012" y="449412"/>
                </a:lnTo>
                <a:lnTo>
                  <a:pt x="133735" y="416518"/>
                </a:lnTo>
                <a:lnTo>
                  <a:pt x="77108" y="390937"/>
                </a:lnTo>
                <a:lnTo>
                  <a:pt x="65936" y="382568"/>
                </a:lnTo>
                <a:lnTo>
                  <a:pt x="49890" y="382282"/>
                </a:lnTo>
                <a:cubicBezTo>
                  <a:pt x="47699" y="382935"/>
                  <a:pt x="45800" y="383830"/>
                  <a:pt x="44249" y="384936"/>
                </a:cubicBezTo>
                <a:lnTo>
                  <a:pt x="0" y="363641"/>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0A61ECB-521C-4BFC-9F12-1BA566BC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4068"/>
            <a:ext cx="12192000" cy="1163932"/>
          </a:xfrm>
          <a:custGeom>
            <a:avLst/>
            <a:gdLst>
              <a:gd name="connsiteX0" fmla="*/ 2955508 w 12192000"/>
              <a:gd name="connsiteY0" fmla="*/ 929 h 1163932"/>
              <a:gd name="connsiteX1" fmla="*/ 2973472 w 12192000"/>
              <a:gd name="connsiteY1" fmla="*/ 2369 h 1163932"/>
              <a:gd name="connsiteX2" fmla="*/ 3052621 w 12192000"/>
              <a:gd name="connsiteY2" fmla="*/ 14030 h 1163932"/>
              <a:gd name="connsiteX3" fmla="*/ 3145220 w 12192000"/>
              <a:gd name="connsiteY3" fmla="*/ 16277 h 1163932"/>
              <a:gd name="connsiteX4" fmla="*/ 3233309 w 12192000"/>
              <a:gd name="connsiteY4" fmla="*/ 8968 h 1163932"/>
              <a:gd name="connsiteX5" fmla="*/ 3320851 w 12192000"/>
              <a:gd name="connsiteY5" fmla="*/ 18902 h 1163932"/>
              <a:gd name="connsiteX6" fmla="*/ 3394552 w 12192000"/>
              <a:gd name="connsiteY6" fmla="*/ 38279 h 1163932"/>
              <a:gd name="connsiteX7" fmla="*/ 3462252 w 12192000"/>
              <a:gd name="connsiteY7" fmla="*/ 68646 h 1163932"/>
              <a:gd name="connsiteX8" fmla="*/ 3504799 w 12192000"/>
              <a:gd name="connsiteY8" fmla="*/ 93363 h 1163932"/>
              <a:gd name="connsiteX9" fmla="*/ 3568807 w 12192000"/>
              <a:gd name="connsiteY9" fmla="*/ 84557 h 1163932"/>
              <a:gd name="connsiteX10" fmla="*/ 3571993 w 12192000"/>
              <a:gd name="connsiteY10" fmla="*/ 87105 h 1163932"/>
              <a:gd name="connsiteX11" fmla="*/ 3590879 w 12192000"/>
              <a:gd name="connsiteY11" fmla="*/ 100115 h 1163932"/>
              <a:gd name="connsiteX12" fmla="*/ 3623973 w 12192000"/>
              <a:gd name="connsiteY12" fmla="*/ 93084 h 1163932"/>
              <a:gd name="connsiteX13" fmla="*/ 3636728 w 12192000"/>
              <a:gd name="connsiteY13" fmla="*/ 98019 h 1163932"/>
              <a:gd name="connsiteX14" fmla="*/ 3676976 w 12192000"/>
              <a:gd name="connsiteY14" fmla="*/ 96600 h 1163932"/>
              <a:gd name="connsiteX15" fmla="*/ 3722653 w 12192000"/>
              <a:gd name="connsiteY15" fmla="*/ 115363 h 1163932"/>
              <a:gd name="connsiteX16" fmla="*/ 3775112 w 12192000"/>
              <a:gd name="connsiteY16" fmla="*/ 98970 h 1163932"/>
              <a:gd name="connsiteX17" fmla="*/ 3932956 w 12192000"/>
              <a:gd name="connsiteY17" fmla="*/ 122337 h 1163932"/>
              <a:gd name="connsiteX18" fmla="*/ 4100593 w 12192000"/>
              <a:gd name="connsiteY18" fmla="*/ 163834 h 1163932"/>
              <a:gd name="connsiteX19" fmla="*/ 4316364 w 12192000"/>
              <a:gd name="connsiteY19" fmla="*/ 177453 h 1163932"/>
              <a:gd name="connsiteX20" fmla="*/ 4387387 w 12192000"/>
              <a:gd name="connsiteY20" fmla="*/ 164360 h 1163932"/>
              <a:gd name="connsiteX21" fmla="*/ 4427957 w 12192000"/>
              <a:gd name="connsiteY21" fmla="*/ 177526 h 1163932"/>
              <a:gd name="connsiteX22" fmla="*/ 4502291 w 12192000"/>
              <a:gd name="connsiteY22" fmla="*/ 188197 h 1163932"/>
              <a:gd name="connsiteX23" fmla="*/ 4600771 w 12192000"/>
              <a:gd name="connsiteY23" fmla="*/ 212143 h 1163932"/>
              <a:gd name="connsiteX24" fmla="*/ 4644102 w 12192000"/>
              <a:gd name="connsiteY24" fmla="*/ 210363 h 1163932"/>
              <a:gd name="connsiteX25" fmla="*/ 4652752 w 12192000"/>
              <a:gd name="connsiteY25" fmla="*/ 210902 h 1163932"/>
              <a:gd name="connsiteX26" fmla="*/ 4652896 w 12192000"/>
              <a:gd name="connsiteY26" fmla="*/ 211286 h 1163932"/>
              <a:gd name="connsiteX27" fmla="*/ 4685303 w 12192000"/>
              <a:gd name="connsiteY27" fmla="*/ 212939 h 1163932"/>
              <a:gd name="connsiteX28" fmla="*/ 4690886 w 12192000"/>
              <a:gd name="connsiteY28" fmla="*/ 215767 h 1163932"/>
              <a:gd name="connsiteX29" fmla="*/ 4725430 w 12192000"/>
              <a:gd name="connsiteY29" fmla="*/ 238732 h 1163932"/>
              <a:gd name="connsiteX30" fmla="*/ 4800051 w 12192000"/>
              <a:gd name="connsiteY30" fmla="*/ 231099 h 1163932"/>
              <a:gd name="connsiteX31" fmla="*/ 4875115 w 12192000"/>
              <a:gd name="connsiteY31" fmla="*/ 264350 h 1163932"/>
              <a:gd name="connsiteX32" fmla="*/ 4936450 w 12192000"/>
              <a:gd name="connsiteY32" fmla="*/ 280902 h 1163932"/>
              <a:gd name="connsiteX33" fmla="*/ 5030961 w 12192000"/>
              <a:gd name="connsiteY33" fmla="*/ 305912 h 1163932"/>
              <a:gd name="connsiteX34" fmla="*/ 5082734 w 12192000"/>
              <a:gd name="connsiteY34" fmla="*/ 308581 h 1163932"/>
              <a:gd name="connsiteX35" fmla="*/ 5138799 w 12192000"/>
              <a:gd name="connsiteY35" fmla="*/ 303800 h 1163932"/>
              <a:gd name="connsiteX36" fmla="*/ 5259695 w 12192000"/>
              <a:gd name="connsiteY36" fmla="*/ 330476 h 1163932"/>
              <a:gd name="connsiteX37" fmla="*/ 5359642 w 12192000"/>
              <a:gd name="connsiteY37" fmla="*/ 340575 h 1163932"/>
              <a:gd name="connsiteX38" fmla="*/ 5372918 w 12192000"/>
              <a:gd name="connsiteY38" fmla="*/ 336834 h 1163932"/>
              <a:gd name="connsiteX39" fmla="*/ 5396084 w 12192000"/>
              <a:gd name="connsiteY39" fmla="*/ 328268 h 1163932"/>
              <a:gd name="connsiteX40" fmla="*/ 5414292 w 12192000"/>
              <a:gd name="connsiteY40" fmla="*/ 320863 h 1163932"/>
              <a:gd name="connsiteX41" fmla="*/ 5487276 w 12192000"/>
              <a:gd name="connsiteY41" fmla="*/ 307350 h 1163932"/>
              <a:gd name="connsiteX42" fmla="*/ 5612716 w 12192000"/>
              <a:gd name="connsiteY42" fmla="*/ 308118 h 1163932"/>
              <a:gd name="connsiteX43" fmla="*/ 5864813 w 12192000"/>
              <a:gd name="connsiteY43" fmla="*/ 257852 h 1163932"/>
              <a:gd name="connsiteX44" fmla="*/ 6151392 w 12192000"/>
              <a:gd name="connsiteY44" fmla="*/ 225732 h 1163932"/>
              <a:gd name="connsiteX45" fmla="*/ 6209396 w 12192000"/>
              <a:gd name="connsiteY45" fmla="*/ 220469 h 1163932"/>
              <a:gd name="connsiteX46" fmla="*/ 6269898 w 12192000"/>
              <a:gd name="connsiteY46" fmla="*/ 226300 h 1163932"/>
              <a:gd name="connsiteX47" fmla="*/ 6297029 w 12192000"/>
              <a:gd name="connsiteY47" fmla="*/ 224230 h 1163932"/>
              <a:gd name="connsiteX48" fmla="*/ 6352373 w 12192000"/>
              <a:gd name="connsiteY48" fmla="*/ 209161 h 1163932"/>
              <a:gd name="connsiteX49" fmla="*/ 6353759 w 12192000"/>
              <a:gd name="connsiteY49" fmla="*/ 209135 h 1163932"/>
              <a:gd name="connsiteX50" fmla="*/ 6363346 w 12192000"/>
              <a:gd name="connsiteY50" fmla="*/ 196700 h 1163932"/>
              <a:gd name="connsiteX51" fmla="*/ 6400681 w 12192000"/>
              <a:gd name="connsiteY51" fmla="*/ 204402 h 1163932"/>
              <a:gd name="connsiteX52" fmla="*/ 6402041 w 12192000"/>
              <a:gd name="connsiteY52" fmla="*/ 207073 h 1163932"/>
              <a:gd name="connsiteX53" fmla="*/ 6424912 w 12192000"/>
              <a:gd name="connsiteY53" fmla="*/ 204940 h 1163932"/>
              <a:gd name="connsiteX54" fmla="*/ 6502019 w 12192000"/>
              <a:gd name="connsiteY54" fmla="*/ 198788 h 1163932"/>
              <a:gd name="connsiteX55" fmla="*/ 6518229 w 12192000"/>
              <a:gd name="connsiteY55" fmla="*/ 197839 h 1163932"/>
              <a:gd name="connsiteX56" fmla="*/ 6519089 w 12192000"/>
              <a:gd name="connsiteY56" fmla="*/ 198274 h 1163932"/>
              <a:gd name="connsiteX57" fmla="*/ 6561047 w 12192000"/>
              <a:gd name="connsiteY57" fmla="*/ 182276 h 1163932"/>
              <a:gd name="connsiteX58" fmla="*/ 6595639 w 12192000"/>
              <a:gd name="connsiteY58" fmla="*/ 174596 h 1163932"/>
              <a:gd name="connsiteX59" fmla="*/ 6692265 w 12192000"/>
              <a:gd name="connsiteY59" fmla="*/ 171261 h 1163932"/>
              <a:gd name="connsiteX60" fmla="*/ 6697219 w 12192000"/>
              <a:gd name="connsiteY60" fmla="*/ 171733 h 1163932"/>
              <a:gd name="connsiteX61" fmla="*/ 6713656 w 12192000"/>
              <a:gd name="connsiteY61" fmla="*/ 160032 h 1163932"/>
              <a:gd name="connsiteX62" fmla="*/ 6714383 w 12192000"/>
              <a:gd name="connsiteY62" fmla="*/ 156857 h 1163932"/>
              <a:gd name="connsiteX63" fmla="*/ 6774793 w 12192000"/>
              <a:gd name="connsiteY63" fmla="*/ 166145 h 1163932"/>
              <a:gd name="connsiteX64" fmla="*/ 6782112 w 12192000"/>
              <a:gd name="connsiteY64" fmla="*/ 161687 h 1163932"/>
              <a:gd name="connsiteX65" fmla="*/ 6822392 w 12192000"/>
              <a:gd name="connsiteY65" fmla="*/ 175020 h 1163932"/>
              <a:gd name="connsiteX66" fmla="*/ 6842719 w 12192000"/>
              <a:gd name="connsiteY66" fmla="*/ 178025 h 1163932"/>
              <a:gd name="connsiteX67" fmla="*/ 6878958 w 12192000"/>
              <a:gd name="connsiteY67" fmla="*/ 187256 h 1163932"/>
              <a:gd name="connsiteX68" fmla="*/ 6881972 w 12192000"/>
              <a:gd name="connsiteY68" fmla="*/ 184277 h 1163932"/>
              <a:gd name="connsiteX69" fmla="*/ 6889133 w 12192000"/>
              <a:gd name="connsiteY69" fmla="*/ 187492 h 1163932"/>
              <a:gd name="connsiteX70" fmla="*/ 6894439 w 12192000"/>
              <a:gd name="connsiteY70" fmla="*/ 184074 h 1163932"/>
              <a:gd name="connsiteX71" fmla="*/ 6900419 w 12192000"/>
              <a:gd name="connsiteY71" fmla="*/ 185342 h 1163932"/>
              <a:gd name="connsiteX72" fmla="*/ 6963220 w 12192000"/>
              <a:gd name="connsiteY72" fmla="*/ 173736 h 1163932"/>
              <a:gd name="connsiteX73" fmla="*/ 6976706 w 12192000"/>
              <a:gd name="connsiteY73" fmla="*/ 177326 h 1163932"/>
              <a:gd name="connsiteX74" fmla="*/ 6987064 w 12192000"/>
              <a:gd name="connsiteY74" fmla="*/ 166834 h 1163932"/>
              <a:gd name="connsiteX75" fmla="*/ 7030230 w 12192000"/>
              <a:gd name="connsiteY75" fmla="*/ 166147 h 1163932"/>
              <a:gd name="connsiteX76" fmla="*/ 7045014 w 12192000"/>
              <a:gd name="connsiteY76" fmla="*/ 175533 h 1163932"/>
              <a:gd name="connsiteX77" fmla="*/ 7058714 w 12192000"/>
              <a:gd name="connsiteY77" fmla="*/ 182424 h 1163932"/>
              <a:gd name="connsiteX78" fmla="*/ 7060499 w 12192000"/>
              <a:gd name="connsiteY78" fmla="*/ 182495 h 1163932"/>
              <a:gd name="connsiteX79" fmla="*/ 7078430 w 12192000"/>
              <a:gd name="connsiteY79" fmla="*/ 183225 h 1163932"/>
              <a:gd name="connsiteX80" fmla="*/ 7176563 w 12192000"/>
              <a:gd name="connsiteY80" fmla="*/ 179676 h 1163932"/>
              <a:gd name="connsiteX81" fmla="*/ 7205529 w 12192000"/>
              <a:gd name="connsiteY81" fmla="*/ 187443 h 1163932"/>
              <a:gd name="connsiteX82" fmla="*/ 7310118 w 12192000"/>
              <a:gd name="connsiteY82" fmla="*/ 169037 h 1163932"/>
              <a:gd name="connsiteX83" fmla="*/ 7673859 w 12192000"/>
              <a:gd name="connsiteY83" fmla="*/ 156768 h 1163932"/>
              <a:gd name="connsiteX84" fmla="*/ 7692748 w 12192000"/>
              <a:gd name="connsiteY84" fmla="*/ 167969 h 1163932"/>
              <a:gd name="connsiteX85" fmla="*/ 7715729 w 12192000"/>
              <a:gd name="connsiteY85" fmla="*/ 163804 h 1163932"/>
              <a:gd name="connsiteX86" fmla="*/ 7974189 w 12192000"/>
              <a:gd name="connsiteY86" fmla="*/ 161251 h 1163932"/>
              <a:gd name="connsiteX87" fmla="*/ 8101969 w 12192000"/>
              <a:gd name="connsiteY87" fmla="*/ 150927 h 1163932"/>
              <a:gd name="connsiteX88" fmla="*/ 8106826 w 12192000"/>
              <a:gd name="connsiteY88" fmla="*/ 146285 h 1163932"/>
              <a:gd name="connsiteX89" fmla="*/ 8162058 w 12192000"/>
              <a:gd name="connsiteY89" fmla="*/ 103136 h 1163932"/>
              <a:gd name="connsiteX90" fmla="*/ 8184568 w 12192000"/>
              <a:gd name="connsiteY90" fmla="*/ 100422 h 1163932"/>
              <a:gd name="connsiteX91" fmla="*/ 8205350 w 12192000"/>
              <a:gd name="connsiteY91" fmla="*/ 106344 h 1163932"/>
              <a:gd name="connsiteX92" fmla="*/ 8228227 w 12192000"/>
              <a:gd name="connsiteY92" fmla="*/ 112404 h 1163932"/>
              <a:gd name="connsiteX93" fmla="*/ 8229109 w 12192000"/>
              <a:gd name="connsiteY93" fmla="*/ 109777 h 1163932"/>
              <a:gd name="connsiteX94" fmla="*/ 8237963 w 12192000"/>
              <a:gd name="connsiteY94" fmla="*/ 113428 h 1163932"/>
              <a:gd name="connsiteX95" fmla="*/ 8248358 w 12192000"/>
              <a:gd name="connsiteY95" fmla="*/ 112494 h 1163932"/>
              <a:gd name="connsiteX96" fmla="*/ 8249309 w 12192000"/>
              <a:gd name="connsiteY96" fmla="*/ 113130 h 1163932"/>
              <a:gd name="connsiteX97" fmla="*/ 8249997 w 12192000"/>
              <a:gd name="connsiteY97" fmla="*/ 112347 h 1163932"/>
              <a:gd name="connsiteX98" fmla="*/ 8272162 w 12192000"/>
              <a:gd name="connsiteY98" fmla="*/ 110356 h 1163932"/>
              <a:gd name="connsiteX99" fmla="*/ 8292349 w 12192000"/>
              <a:gd name="connsiteY99" fmla="*/ 103912 h 1163932"/>
              <a:gd name="connsiteX100" fmla="*/ 8292491 w 12192000"/>
              <a:gd name="connsiteY100" fmla="*/ 103935 h 1163932"/>
              <a:gd name="connsiteX101" fmla="*/ 8307239 w 12192000"/>
              <a:gd name="connsiteY101" fmla="*/ 101023 h 1163932"/>
              <a:gd name="connsiteX102" fmla="*/ 8339282 w 12192000"/>
              <a:gd name="connsiteY102" fmla="*/ 115374 h 1163932"/>
              <a:gd name="connsiteX103" fmla="*/ 8346156 w 12192000"/>
              <a:gd name="connsiteY103" fmla="*/ 117659 h 1163932"/>
              <a:gd name="connsiteX104" fmla="*/ 8346467 w 12192000"/>
              <a:gd name="connsiteY104" fmla="*/ 117456 h 1163932"/>
              <a:gd name="connsiteX105" fmla="*/ 8354069 w 12192000"/>
              <a:gd name="connsiteY105" fmla="*/ 119374 h 1163932"/>
              <a:gd name="connsiteX106" fmla="*/ 8358687 w 12192000"/>
              <a:gd name="connsiteY106" fmla="*/ 121825 h 1163932"/>
              <a:gd name="connsiteX107" fmla="*/ 8433385 w 12192000"/>
              <a:gd name="connsiteY107" fmla="*/ 106101 h 1163932"/>
              <a:gd name="connsiteX108" fmla="*/ 8533779 w 12192000"/>
              <a:gd name="connsiteY108" fmla="*/ 104806 h 1163932"/>
              <a:gd name="connsiteX109" fmla="*/ 8632833 w 12192000"/>
              <a:gd name="connsiteY109" fmla="*/ 106964 h 1163932"/>
              <a:gd name="connsiteX110" fmla="*/ 8668523 w 12192000"/>
              <a:gd name="connsiteY110" fmla="*/ 109411 h 1163932"/>
              <a:gd name="connsiteX111" fmla="*/ 8732893 w 12192000"/>
              <a:gd name="connsiteY111" fmla="*/ 106423 h 1163932"/>
              <a:gd name="connsiteX112" fmla="*/ 8764071 w 12192000"/>
              <a:gd name="connsiteY112" fmla="*/ 101019 h 1163932"/>
              <a:gd name="connsiteX113" fmla="*/ 8767004 w 12192000"/>
              <a:gd name="connsiteY113" fmla="*/ 97951 h 1163932"/>
              <a:gd name="connsiteX114" fmla="*/ 8772553 w 12192000"/>
              <a:gd name="connsiteY114" fmla="*/ 96746 h 1163932"/>
              <a:gd name="connsiteX115" fmla="*/ 8787201 w 12192000"/>
              <a:gd name="connsiteY115" fmla="*/ 98465 h 1163932"/>
              <a:gd name="connsiteX116" fmla="*/ 8792624 w 12192000"/>
              <a:gd name="connsiteY116" fmla="*/ 99935 h 1163932"/>
              <a:gd name="connsiteX117" fmla="*/ 8800741 w 12192000"/>
              <a:gd name="connsiteY117" fmla="*/ 100329 h 1163932"/>
              <a:gd name="connsiteX118" fmla="*/ 8800966 w 12192000"/>
              <a:gd name="connsiteY118" fmla="*/ 100077 h 1163932"/>
              <a:gd name="connsiteX119" fmla="*/ 8808513 w 12192000"/>
              <a:gd name="connsiteY119" fmla="*/ 100962 h 1163932"/>
              <a:gd name="connsiteX120" fmla="*/ 8845110 w 12192000"/>
              <a:gd name="connsiteY120" fmla="*/ 108611 h 1163932"/>
              <a:gd name="connsiteX121" fmla="*/ 8896773 w 12192000"/>
              <a:gd name="connsiteY121" fmla="*/ 86101 h 1163932"/>
              <a:gd name="connsiteX122" fmla="*/ 8917529 w 12192000"/>
              <a:gd name="connsiteY122" fmla="*/ 82805 h 1163932"/>
              <a:gd name="connsiteX123" fmla="*/ 8929546 w 12192000"/>
              <a:gd name="connsiteY123" fmla="*/ 78543 h 1163932"/>
              <a:gd name="connsiteX124" fmla="*/ 9026654 w 12192000"/>
              <a:gd name="connsiteY124" fmla="*/ 99852 h 1163932"/>
              <a:gd name="connsiteX125" fmla="*/ 9040737 w 12192000"/>
              <a:gd name="connsiteY125" fmla="*/ 105786 h 1163932"/>
              <a:gd name="connsiteX126" fmla="*/ 9052026 w 12192000"/>
              <a:gd name="connsiteY126" fmla="*/ 115808 h 1163932"/>
              <a:gd name="connsiteX127" fmla="*/ 9203241 w 12192000"/>
              <a:gd name="connsiteY127" fmla="*/ 118145 h 1163932"/>
              <a:gd name="connsiteX128" fmla="*/ 9415584 w 12192000"/>
              <a:gd name="connsiteY128" fmla="*/ 163588 h 1163932"/>
              <a:gd name="connsiteX129" fmla="*/ 9505102 w 12192000"/>
              <a:gd name="connsiteY129" fmla="*/ 147474 h 1163932"/>
              <a:gd name="connsiteX130" fmla="*/ 9643040 w 12192000"/>
              <a:gd name="connsiteY130" fmla="*/ 164665 h 1163932"/>
              <a:gd name="connsiteX131" fmla="*/ 9762999 w 12192000"/>
              <a:gd name="connsiteY131" fmla="*/ 169055 h 1163932"/>
              <a:gd name="connsiteX132" fmla="*/ 9776183 w 12192000"/>
              <a:gd name="connsiteY132" fmla="*/ 168623 h 1163932"/>
              <a:gd name="connsiteX133" fmla="*/ 9780532 w 12192000"/>
              <a:gd name="connsiteY133" fmla="*/ 162255 h 1163932"/>
              <a:gd name="connsiteX134" fmla="*/ 9824924 w 12192000"/>
              <a:gd name="connsiteY134" fmla="*/ 158079 h 1163932"/>
              <a:gd name="connsiteX135" fmla="*/ 9910588 w 12192000"/>
              <a:gd name="connsiteY135" fmla="*/ 160759 h 1163932"/>
              <a:gd name="connsiteX136" fmla="*/ 9924173 w 12192000"/>
              <a:gd name="connsiteY136" fmla="*/ 165023 h 1163932"/>
              <a:gd name="connsiteX137" fmla="*/ 10010969 w 12192000"/>
              <a:gd name="connsiteY137" fmla="*/ 162234 h 1163932"/>
              <a:gd name="connsiteX138" fmla="*/ 10070699 w 12192000"/>
              <a:gd name="connsiteY138" fmla="*/ 164286 h 1163932"/>
              <a:gd name="connsiteX139" fmla="*/ 10083825 w 12192000"/>
              <a:gd name="connsiteY139" fmla="*/ 168444 h 1163932"/>
              <a:gd name="connsiteX140" fmla="*/ 10097932 w 12192000"/>
              <a:gd name="connsiteY140" fmla="*/ 161160 h 1163932"/>
              <a:gd name="connsiteX141" fmla="*/ 10101779 w 12192000"/>
              <a:gd name="connsiteY141" fmla="*/ 155488 h 1163932"/>
              <a:gd name="connsiteX142" fmla="*/ 10149437 w 12192000"/>
              <a:gd name="connsiteY142" fmla="*/ 158598 h 1163932"/>
              <a:gd name="connsiteX143" fmla="*/ 10155104 w 12192000"/>
              <a:gd name="connsiteY143" fmla="*/ 158045 h 1163932"/>
              <a:gd name="connsiteX144" fmla="*/ 10250982 w 12192000"/>
              <a:gd name="connsiteY144" fmla="*/ 135074 h 1163932"/>
              <a:gd name="connsiteX145" fmla="*/ 10343301 w 12192000"/>
              <a:gd name="connsiteY145" fmla="*/ 97316 h 1163932"/>
              <a:gd name="connsiteX146" fmla="*/ 10366625 w 12192000"/>
              <a:gd name="connsiteY146" fmla="*/ 85860 h 1163932"/>
              <a:gd name="connsiteX147" fmla="*/ 10433505 w 12192000"/>
              <a:gd name="connsiteY147" fmla="*/ 71432 h 1163932"/>
              <a:gd name="connsiteX148" fmla="*/ 10547510 w 12192000"/>
              <a:gd name="connsiteY148" fmla="*/ 53678 h 1163932"/>
              <a:gd name="connsiteX149" fmla="*/ 10588150 w 12192000"/>
              <a:gd name="connsiteY149" fmla="*/ 38719 h 1163932"/>
              <a:gd name="connsiteX150" fmla="*/ 10589457 w 12192000"/>
              <a:gd name="connsiteY150" fmla="*/ 31728 h 1163932"/>
              <a:gd name="connsiteX151" fmla="*/ 10699976 w 12192000"/>
              <a:gd name="connsiteY151" fmla="*/ 49777 h 1163932"/>
              <a:gd name="connsiteX152" fmla="*/ 10812237 w 12192000"/>
              <a:gd name="connsiteY152" fmla="*/ 52759 h 1163932"/>
              <a:gd name="connsiteX153" fmla="*/ 10869837 w 12192000"/>
              <a:gd name="connsiteY153" fmla="*/ 72227 h 1163932"/>
              <a:gd name="connsiteX154" fmla="*/ 10881770 w 12192000"/>
              <a:gd name="connsiteY154" fmla="*/ 80104 h 1163932"/>
              <a:gd name="connsiteX155" fmla="*/ 10896899 w 12192000"/>
              <a:gd name="connsiteY155" fmla="*/ 77163 h 1163932"/>
              <a:gd name="connsiteX156" fmla="*/ 10901748 w 12192000"/>
              <a:gd name="connsiteY156" fmla="*/ 72784 h 1163932"/>
              <a:gd name="connsiteX157" fmla="*/ 10947419 w 12192000"/>
              <a:gd name="connsiteY157" fmla="*/ 89748 h 1163932"/>
              <a:gd name="connsiteX158" fmla="*/ 10953034 w 12192000"/>
              <a:gd name="connsiteY158" fmla="*/ 90870 h 1163932"/>
              <a:gd name="connsiteX159" fmla="*/ 10992070 w 12192000"/>
              <a:gd name="connsiteY159" fmla="*/ 95273 h 1163932"/>
              <a:gd name="connsiteX160" fmla="*/ 11112372 w 12192000"/>
              <a:gd name="connsiteY160" fmla="*/ 88679 h 1163932"/>
              <a:gd name="connsiteX161" fmla="*/ 11147719 w 12192000"/>
              <a:gd name="connsiteY161" fmla="*/ 86992 h 1163932"/>
              <a:gd name="connsiteX162" fmla="*/ 11172617 w 12192000"/>
              <a:gd name="connsiteY162" fmla="*/ 82697 h 1163932"/>
              <a:gd name="connsiteX163" fmla="*/ 11240397 w 12192000"/>
              <a:gd name="connsiteY163" fmla="*/ 88262 h 1163932"/>
              <a:gd name="connsiteX164" fmla="*/ 11270034 w 12192000"/>
              <a:gd name="connsiteY164" fmla="*/ 98379 h 1163932"/>
              <a:gd name="connsiteX165" fmla="*/ 11293091 w 12192000"/>
              <a:gd name="connsiteY165" fmla="*/ 98474 h 1163932"/>
              <a:gd name="connsiteX166" fmla="*/ 11310949 w 12192000"/>
              <a:gd name="connsiteY166" fmla="*/ 104274 h 1163932"/>
              <a:gd name="connsiteX167" fmla="*/ 11345279 w 12192000"/>
              <a:gd name="connsiteY167" fmla="*/ 101883 h 1163932"/>
              <a:gd name="connsiteX168" fmla="*/ 11354597 w 12192000"/>
              <a:gd name="connsiteY168" fmla="*/ 104385 h 1163932"/>
              <a:gd name="connsiteX169" fmla="*/ 11367725 w 12192000"/>
              <a:gd name="connsiteY169" fmla="*/ 104431 h 1163932"/>
              <a:gd name="connsiteX170" fmla="*/ 11399832 w 12192000"/>
              <a:gd name="connsiteY170" fmla="*/ 117048 h 1163932"/>
              <a:gd name="connsiteX171" fmla="*/ 11487595 w 12192000"/>
              <a:gd name="connsiteY171" fmla="*/ 158754 h 1163932"/>
              <a:gd name="connsiteX172" fmla="*/ 11590850 w 12192000"/>
              <a:gd name="connsiteY172" fmla="*/ 244984 h 1163932"/>
              <a:gd name="connsiteX173" fmla="*/ 11736204 w 12192000"/>
              <a:gd name="connsiteY173" fmla="*/ 283941 h 1163932"/>
              <a:gd name="connsiteX174" fmla="*/ 11760331 w 12192000"/>
              <a:gd name="connsiteY174" fmla="*/ 298368 h 1163932"/>
              <a:gd name="connsiteX175" fmla="*/ 11819139 w 12192000"/>
              <a:gd name="connsiteY175" fmla="*/ 310575 h 1163932"/>
              <a:gd name="connsiteX176" fmla="*/ 11821967 w 12192000"/>
              <a:gd name="connsiteY176" fmla="*/ 312222 h 1163932"/>
              <a:gd name="connsiteX177" fmla="*/ 11847125 w 12192000"/>
              <a:gd name="connsiteY177" fmla="*/ 303833 h 1163932"/>
              <a:gd name="connsiteX178" fmla="*/ 11980134 w 12192000"/>
              <a:gd name="connsiteY178" fmla="*/ 328343 h 1163932"/>
              <a:gd name="connsiteX179" fmla="*/ 12174576 w 12192000"/>
              <a:gd name="connsiteY179" fmla="*/ 382540 h 1163932"/>
              <a:gd name="connsiteX180" fmla="*/ 12192000 w 12192000"/>
              <a:gd name="connsiteY180" fmla="*/ 385665 h 1163932"/>
              <a:gd name="connsiteX181" fmla="*/ 12192000 w 12192000"/>
              <a:gd name="connsiteY181" fmla="*/ 1163932 h 1163932"/>
              <a:gd name="connsiteX182" fmla="*/ 0 w 12192000"/>
              <a:gd name="connsiteY182" fmla="*/ 1163932 h 1163932"/>
              <a:gd name="connsiteX183" fmla="*/ 0 w 12192000"/>
              <a:gd name="connsiteY183" fmla="*/ 489977 h 1163932"/>
              <a:gd name="connsiteX184" fmla="*/ 5331 w 12192000"/>
              <a:gd name="connsiteY184" fmla="*/ 489229 h 1163932"/>
              <a:gd name="connsiteX185" fmla="*/ 39902 w 12192000"/>
              <a:gd name="connsiteY185" fmla="*/ 478716 h 1163932"/>
              <a:gd name="connsiteX186" fmla="*/ 117880 w 12192000"/>
              <a:gd name="connsiteY186" fmla="*/ 427388 h 1163932"/>
              <a:gd name="connsiteX187" fmla="*/ 238140 w 12192000"/>
              <a:gd name="connsiteY187" fmla="*/ 385729 h 1163932"/>
              <a:gd name="connsiteX188" fmla="*/ 249589 w 12192000"/>
              <a:gd name="connsiteY188" fmla="*/ 385949 h 1163932"/>
              <a:gd name="connsiteX189" fmla="*/ 296963 w 12192000"/>
              <a:gd name="connsiteY189" fmla="*/ 362534 h 1163932"/>
              <a:gd name="connsiteX190" fmla="*/ 339235 w 12192000"/>
              <a:gd name="connsiteY190" fmla="*/ 330857 h 1163932"/>
              <a:gd name="connsiteX191" fmla="*/ 447152 w 12192000"/>
              <a:gd name="connsiteY191" fmla="*/ 333855 h 1163932"/>
              <a:gd name="connsiteX192" fmla="*/ 475247 w 12192000"/>
              <a:gd name="connsiteY192" fmla="*/ 343146 h 1163932"/>
              <a:gd name="connsiteX193" fmla="*/ 477967 w 12192000"/>
              <a:gd name="connsiteY193" fmla="*/ 344392 h 1163932"/>
              <a:gd name="connsiteX194" fmla="*/ 527683 w 12192000"/>
              <a:gd name="connsiteY194" fmla="*/ 339655 h 1163932"/>
              <a:gd name="connsiteX195" fmla="*/ 703732 w 12192000"/>
              <a:gd name="connsiteY195" fmla="*/ 323031 h 1163932"/>
              <a:gd name="connsiteX196" fmla="*/ 853391 w 12192000"/>
              <a:gd name="connsiteY196" fmla="*/ 310023 h 1163932"/>
              <a:gd name="connsiteX197" fmla="*/ 925332 w 12192000"/>
              <a:gd name="connsiteY197" fmla="*/ 305118 h 1163932"/>
              <a:gd name="connsiteX198" fmla="*/ 941286 w 12192000"/>
              <a:gd name="connsiteY198" fmla="*/ 295364 h 1163932"/>
              <a:gd name="connsiteX199" fmla="*/ 950845 w 12192000"/>
              <a:gd name="connsiteY199" fmla="*/ 293027 h 1163932"/>
              <a:gd name="connsiteX200" fmla="*/ 953292 w 12192000"/>
              <a:gd name="connsiteY200" fmla="*/ 287324 h 1163932"/>
              <a:gd name="connsiteX201" fmla="*/ 967499 w 12192000"/>
              <a:gd name="connsiteY201" fmla="*/ 280192 h 1163932"/>
              <a:gd name="connsiteX202" fmla="*/ 985161 w 12192000"/>
              <a:gd name="connsiteY202" fmla="*/ 277297 h 1163932"/>
              <a:gd name="connsiteX203" fmla="*/ 1069267 w 12192000"/>
              <a:gd name="connsiteY203" fmla="*/ 269198 h 1163932"/>
              <a:gd name="connsiteX204" fmla="*/ 1138407 w 12192000"/>
              <a:gd name="connsiteY204" fmla="*/ 252999 h 1163932"/>
              <a:gd name="connsiteX205" fmla="*/ 1164931 w 12192000"/>
              <a:gd name="connsiteY205" fmla="*/ 245054 h 1163932"/>
              <a:gd name="connsiteX206" fmla="*/ 1211622 w 12192000"/>
              <a:gd name="connsiteY206" fmla="*/ 227108 h 1163932"/>
              <a:gd name="connsiteX207" fmla="*/ 1274567 w 12192000"/>
              <a:gd name="connsiteY207" fmla="*/ 209812 h 1163932"/>
              <a:gd name="connsiteX208" fmla="*/ 1325029 w 12192000"/>
              <a:gd name="connsiteY208" fmla="*/ 214369 h 1163932"/>
              <a:gd name="connsiteX209" fmla="*/ 1356805 w 12192000"/>
              <a:gd name="connsiteY209" fmla="*/ 210054 h 1163932"/>
              <a:gd name="connsiteX210" fmla="*/ 1468752 w 12192000"/>
              <a:gd name="connsiteY210" fmla="*/ 221036 h 1163932"/>
              <a:gd name="connsiteX211" fmla="*/ 1650750 w 12192000"/>
              <a:gd name="connsiteY211" fmla="*/ 171522 h 1163932"/>
              <a:gd name="connsiteX212" fmla="*/ 1655056 w 12192000"/>
              <a:gd name="connsiteY212" fmla="*/ 178538 h 1163932"/>
              <a:gd name="connsiteX213" fmla="*/ 1683220 w 12192000"/>
              <a:gd name="connsiteY213" fmla="*/ 176084 h 1163932"/>
              <a:gd name="connsiteX214" fmla="*/ 1685599 w 12192000"/>
              <a:gd name="connsiteY214" fmla="*/ 171820 h 1163932"/>
              <a:gd name="connsiteX215" fmla="*/ 1689230 w 12192000"/>
              <a:gd name="connsiteY215" fmla="*/ 171091 h 1163932"/>
              <a:gd name="connsiteX216" fmla="*/ 1691052 w 12192000"/>
              <a:gd name="connsiteY216" fmla="*/ 175010 h 1163932"/>
              <a:gd name="connsiteX217" fmla="*/ 1735783 w 12192000"/>
              <a:gd name="connsiteY217" fmla="*/ 183832 h 1163932"/>
              <a:gd name="connsiteX218" fmla="*/ 1797102 w 12192000"/>
              <a:gd name="connsiteY218" fmla="*/ 188721 h 1163932"/>
              <a:gd name="connsiteX219" fmla="*/ 1845638 w 12192000"/>
              <a:gd name="connsiteY219" fmla="*/ 170206 h 1163932"/>
              <a:gd name="connsiteX220" fmla="*/ 1848980 w 12192000"/>
              <a:gd name="connsiteY220" fmla="*/ 173948 h 1163932"/>
              <a:gd name="connsiteX221" fmla="*/ 1880587 w 12192000"/>
              <a:gd name="connsiteY221" fmla="*/ 171938 h 1163932"/>
              <a:gd name="connsiteX222" fmla="*/ 1995803 w 12192000"/>
              <a:gd name="connsiteY222" fmla="*/ 138279 h 1163932"/>
              <a:gd name="connsiteX223" fmla="*/ 2057448 w 12192000"/>
              <a:gd name="connsiteY223" fmla="*/ 135082 h 1163932"/>
              <a:gd name="connsiteX224" fmla="*/ 2119088 w 12192000"/>
              <a:gd name="connsiteY224" fmla="*/ 119940 h 1163932"/>
              <a:gd name="connsiteX225" fmla="*/ 2138831 w 12192000"/>
              <a:gd name="connsiteY225" fmla="*/ 122626 h 1163932"/>
              <a:gd name="connsiteX226" fmla="*/ 2174180 w 12192000"/>
              <a:gd name="connsiteY226" fmla="*/ 117121 h 1163932"/>
              <a:gd name="connsiteX227" fmla="*/ 2214259 w 12192000"/>
              <a:gd name="connsiteY227" fmla="*/ 116974 h 1163932"/>
              <a:gd name="connsiteX228" fmla="*/ 2264911 w 12192000"/>
              <a:gd name="connsiteY228" fmla="*/ 108071 h 1163932"/>
              <a:gd name="connsiteX229" fmla="*/ 2298963 w 12192000"/>
              <a:gd name="connsiteY229" fmla="*/ 107788 h 1163932"/>
              <a:gd name="connsiteX230" fmla="*/ 2454058 w 12192000"/>
              <a:gd name="connsiteY230" fmla="*/ 73698 h 1163932"/>
              <a:gd name="connsiteX231" fmla="*/ 2534188 w 12192000"/>
              <a:gd name="connsiteY231" fmla="*/ 70162 h 1163932"/>
              <a:gd name="connsiteX232" fmla="*/ 2616912 w 12192000"/>
              <a:gd name="connsiteY232" fmla="*/ 51189 h 1163932"/>
              <a:gd name="connsiteX233" fmla="*/ 2698592 w 12192000"/>
              <a:gd name="connsiteY233" fmla="*/ 42305 h 1163932"/>
              <a:gd name="connsiteX234" fmla="*/ 2891953 w 12192000"/>
              <a:gd name="connsiteY234" fmla="*/ 34973 h 1163932"/>
              <a:gd name="connsiteX235" fmla="*/ 2955508 w 12192000"/>
              <a:gd name="connsiteY235" fmla="*/ 929 h 116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92000" h="1163932">
                <a:moveTo>
                  <a:pt x="2955508" y="929"/>
                </a:moveTo>
                <a:cubicBezTo>
                  <a:pt x="2962603" y="-560"/>
                  <a:pt x="2968871" y="-381"/>
                  <a:pt x="2973472" y="2369"/>
                </a:cubicBezTo>
                <a:cubicBezTo>
                  <a:pt x="2988398" y="1582"/>
                  <a:pt x="3039854" y="237"/>
                  <a:pt x="3052621" y="14030"/>
                </a:cubicBezTo>
                <a:cubicBezTo>
                  <a:pt x="3074269" y="13590"/>
                  <a:pt x="3124337" y="16403"/>
                  <a:pt x="3145220" y="16277"/>
                </a:cubicBezTo>
                <a:cubicBezTo>
                  <a:pt x="3177400" y="20825"/>
                  <a:pt x="3204801" y="-725"/>
                  <a:pt x="3233309" y="8968"/>
                </a:cubicBezTo>
                <a:cubicBezTo>
                  <a:pt x="3255675" y="17814"/>
                  <a:pt x="3297066" y="12790"/>
                  <a:pt x="3320851" y="18902"/>
                </a:cubicBezTo>
                <a:cubicBezTo>
                  <a:pt x="3329831" y="31255"/>
                  <a:pt x="3377875" y="43091"/>
                  <a:pt x="3394552" y="38279"/>
                </a:cubicBezTo>
                <a:cubicBezTo>
                  <a:pt x="3429790" y="45194"/>
                  <a:pt x="3435943" y="63076"/>
                  <a:pt x="3462252" y="68646"/>
                </a:cubicBezTo>
                <a:lnTo>
                  <a:pt x="3504799" y="93363"/>
                </a:lnTo>
                <a:lnTo>
                  <a:pt x="3568807" y="84557"/>
                </a:lnTo>
                <a:lnTo>
                  <a:pt x="3571993" y="87105"/>
                </a:lnTo>
                <a:cubicBezTo>
                  <a:pt x="3578062" y="92009"/>
                  <a:pt x="3584192" y="96609"/>
                  <a:pt x="3590879" y="100115"/>
                </a:cubicBezTo>
                <a:cubicBezTo>
                  <a:pt x="3596400" y="81013"/>
                  <a:pt x="3611075" y="86890"/>
                  <a:pt x="3623973" y="93084"/>
                </a:cubicBezTo>
                <a:lnTo>
                  <a:pt x="3636728" y="98019"/>
                </a:lnTo>
                <a:lnTo>
                  <a:pt x="3676976" y="96600"/>
                </a:lnTo>
                <a:cubicBezTo>
                  <a:pt x="3705974" y="106056"/>
                  <a:pt x="3711759" y="107306"/>
                  <a:pt x="3722653" y="115363"/>
                </a:cubicBezTo>
                <a:lnTo>
                  <a:pt x="3775112" y="98970"/>
                </a:lnTo>
                <a:lnTo>
                  <a:pt x="3932956" y="122337"/>
                </a:lnTo>
                <a:cubicBezTo>
                  <a:pt x="3980745" y="133345"/>
                  <a:pt x="4055421" y="160233"/>
                  <a:pt x="4100593" y="163834"/>
                </a:cubicBezTo>
                <a:cubicBezTo>
                  <a:pt x="4235789" y="175679"/>
                  <a:pt x="4169239" y="187722"/>
                  <a:pt x="4316364" y="177453"/>
                </a:cubicBezTo>
                <a:cubicBezTo>
                  <a:pt x="4321343" y="172718"/>
                  <a:pt x="4381395" y="166811"/>
                  <a:pt x="4387387" y="164360"/>
                </a:cubicBezTo>
                <a:lnTo>
                  <a:pt x="4427957" y="177526"/>
                </a:lnTo>
                <a:lnTo>
                  <a:pt x="4502291" y="188197"/>
                </a:lnTo>
                <a:lnTo>
                  <a:pt x="4600771" y="212143"/>
                </a:lnTo>
                <a:cubicBezTo>
                  <a:pt x="4614771" y="210903"/>
                  <a:pt x="4629325" y="210251"/>
                  <a:pt x="4644102" y="210363"/>
                </a:cubicBezTo>
                <a:lnTo>
                  <a:pt x="4652752" y="210902"/>
                </a:lnTo>
                <a:cubicBezTo>
                  <a:pt x="4652799" y="211030"/>
                  <a:pt x="4652848" y="211157"/>
                  <a:pt x="4652896" y="211286"/>
                </a:cubicBezTo>
                <a:cubicBezTo>
                  <a:pt x="4658320" y="211626"/>
                  <a:pt x="4678972" y="212192"/>
                  <a:pt x="4685303" y="212939"/>
                </a:cubicBezTo>
                <a:lnTo>
                  <a:pt x="4690886" y="215767"/>
                </a:lnTo>
                <a:lnTo>
                  <a:pt x="4725430" y="238732"/>
                </a:lnTo>
                <a:cubicBezTo>
                  <a:pt x="4737427" y="231591"/>
                  <a:pt x="4775104" y="226830"/>
                  <a:pt x="4800051" y="231099"/>
                </a:cubicBezTo>
                <a:cubicBezTo>
                  <a:pt x="4824999" y="235370"/>
                  <a:pt x="4838104" y="254681"/>
                  <a:pt x="4875115" y="264350"/>
                </a:cubicBezTo>
                <a:cubicBezTo>
                  <a:pt x="4910396" y="272074"/>
                  <a:pt x="4896976" y="272080"/>
                  <a:pt x="4936450" y="280902"/>
                </a:cubicBezTo>
                <a:cubicBezTo>
                  <a:pt x="4977972" y="291139"/>
                  <a:pt x="4987604" y="299206"/>
                  <a:pt x="5030961" y="305912"/>
                </a:cubicBezTo>
                <a:cubicBezTo>
                  <a:pt x="5067269" y="323566"/>
                  <a:pt x="5060686" y="296079"/>
                  <a:pt x="5082734" y="308581"/>
                </a:cubicBezTo>
                <a:lnTo>
                  <a:pt x="5138799" y="303800"/>
                </a:lnTo>
                <a:cubicBezTo>
                  <a:pt x="5159783" y="303972"/>
                  <a:pt x="5222232" y="329865"/>
                  <a:pt x="5259695" y="330476"/>
                </a:cubicBezTo>
                <a:cubicBezTo>
                  <a:pt x="5294177" y="331408"/>
                  <a:pt x="5329952" y="341580"/>
                  <a:pt x="5359642" y="340575"/>
                </a:cubicBezTo>
                <a:lnTo>
                  <a:pt x="5372918" y="336834"/>
                </a:lnTo>
                <a:lnTo>
                  <a:pt x="5396084" y="328268"/>
                </a:lnTo>
                <a:lnTo>
                  <a:pt x="5414292" y="320863"/>
                </a:lnTo>
                <a:cubicBezTo>
                  <a:pt x="5419283" y="317134"/>
                  <a:pt x="5483979" y="313053"/>
                  <a:pt x="5487276" y="307350"/>
                </a:cubicBezTo>
                <a:cubicBezTo>
                  <a:pt x="5545059" y="311386"/>
                  <a:pt x="5551468" y="308718"/>
                  <a:pt x="5612716" y="308118"/>
                </a:cubicBezTo>
                <a:cubicBezTo>
                  <a:pt x="5706701" y="319100"/>
                  <a:pt x="5706403" y="275903"/>
                  <a:pt x="5864813" y="257852"/>
                </a:cubicBezTo>
                <a:cubicBezTo>
                  <a:pt x="5919383" y="252630"/>
                  <a:pt x="6095366" y="235151"/>
                  <a:pt x="6151392" y="225732"/>
                </a:cubicBezTo>
                <a:cubicBezTo>
                  <a:pt x="6137061" y="192047"/>
                  <a:pt x="6183146" y="231837"/>
                  <a:pt x="6209396" y="220469"/>
                </a:cubicBezTo>
                <a:cubicBezTo>
                  <a:pt x="6229147" y="220563"/>
                  <a:pt x="6253887" y="222487"/>
                  <a:pt x="6269898" y="226300"/>
                </a:cubicBezTo>
                <a:cubicBezTo>
                  <a:pt x="6278362" y="227355"/>
                  <a:pt x="6287329" y="226959"/>
                  <a:pt x="6297029" y="224230"/>
                </a:cubicBezTo>
                <a:cubicBezTo>
                  <a:pt x="6312240" y="212407"/>
                  <a:pt x="6330874" y="209880"/>
                  <a:pt x="6352373" y="209161"/>
                </a:cubicBezTo>
                <a:lnTo>
                  <a:pt x="6353759" y="209135"/>
                </a:lnTo>
                <a:lnTo>
                  <a:pt x="6363346" y="196700"/>
                </a:lnTo>
                <a:cubicBezTo>
                  <a:pt x="6374599" y="188260"/>
                  <a:pt x="6378877" y="205848"/>
                  <a:pt x="6400681" y="204402"/>
                </a:cubicBezTo>
                <a:lnTo>
                  <a:pt x="6402041" y="207073"/>
                </a:lnTo>
                <a:lnTo>
                  <a:pt x="6424912" y="204940"/>
                </a:lnTo>
                <a:cubicBezTo>
                  <a:pt x="6440035" y="209475"/>
                  <a:pt x="6489474" y="188920"/>
                  <a:pt x="6502019" y="198788"/>
                </a:cubicBezTo>
                <a:cubicBezTo>
                  <a:pt x="6507553" y="199163"/>
                  <a:pt x="6513074" y="197832"/>
                  <a:pt x="6518229" y="197839"/>
                </a:cubicBezTo>
                <a:lnTo>
                  <a:pt x="6519089" y="198274"/>
                </a:lnTo>
                <a:lnTo>
                  <a:pt x="6561047" y="182276"/>
                </a:lnTo>
                <a:cubicBezTo>
                  <a:pt x="6576908" y="188273"/>
                  <a:pt x="6586597" y="187556"/>
                  <a:pt x="6595639" y="174596"/>
                </a:cubicBezTo>
                <a:cubicBezTo>
                  <a:pt x="6669524" y="204588"/>
                  <a:pt x="6631660" y="167763"/>
                  <a:pt x="6692265" y="171261"/>
                </a:cubicBezTo>
                <a:lnTo>
                  <a:pt x="6697219" y="171733"/>
                </a:lnTo>
                <a:lnTo>
                  <a:pt x="6713656" y="160032"/>
                </a:lnTo>
                <a:cubicBezTo>
                  <a:pt x="6713896" y="158972"/>
                  <a:pt x="6714141" y="157917"/>
                  <a:pt x="6714383" y="156857"/>
                </a:cubicBezTo>
                <a:lnTo>
                  <a:pt x="6774793" y="166145"/>
                </a:lnTo>
                <a:lnTo>
                  <a:pt x="6782112" y="161687"/>
                </a:lnTo>
                <a:lnTo>
                  <a:pt x="6822392" y="175020"/>
                </a:lnTo>
                <a:lnTo>
                  <a:pt x="6842719" y="178025"/>
                </a:lnTo>
                <a:lnTo>
                  <a:pt x="6878958" y="187256"/>
                </a:lnTo>
                <a:lnTo>
                  <a:pt x="6881972" y="184277"/>
                </a:lnTo>
                <a:lnTo>
                  <a:pt x="6889133" y="187492"/>
                </a:lnTo>
                <a:lnTo>
                  <a:pt x="6894439" y="184074"/>
                </a:lnTo>
                <a:lnTo>
                  <a:pt x="6900419" y="185342"/>
                </a:lnTo>
                <a:cubicBezTo>
                  <a:pt x="6911884" y="183619"/>
                  <a:pt x="6950507" y="175071"/>
                  <a:pt x="6963220" y="173736"/>
                </a:cubicBezTo>
                <a:lnTo>
                  <a:pt x="6976706" y="177326"/>
                </a:lnTo>
                <a:lnTo>
                  <a:pt x="6987064" y="166834"/>
                </a:lnTo>
                <a:lnTo>
                  <a:pt x="7030230" y="166147"/>
                </a:lnTo>
                <a:lnTo>
                  <a:pt x="7045014" y="175533"/>
                </a:lnTo>
                <a:lnTo>
                  <a:pt x="7058714" y="182424"/>
                </a:lnTo>
                <a:lnTo>
                  <a:pt x="7060499" y="182495"/>
                </a:lnTo>
                <a:lnTo>
                  <a:pt x="7078430" y="183225"/>
                </a:lnTo>
                <a:lnTo>
                  <a:pt x="7176563" y="179676"/>
                </a:lnTo>
                <a:lnTo>
                  <a:pt x="7205529" y="187443"/>
                </a:lnTo>
                <a:lnTo>
                  <a:pt x="7310118" y="169037"/>
                </a:lnTo>
                <a:cubicBezTo>
                  <a:pt x="7440488" y="161452"/>
                  <a:pt x="7553495" y="197026"/>
                  <a:pt x="7673859" y="156768"/>
                </a:cubicBezTo>
                <a:lnTo>
                  <a:pt x="7692748" y="167969"/>
                </a:lnTo>
                <a:lnTo>
                  <a:pt x="7715729" y="163804"/>
                </a:lnTo>
                <a:cubicBezTo>
                  <a:pt x="7811110" y="149060"/>
                  <a:pt x="7909958" y="141152"/>
                  <a:pt x="7974189" y="161251"/>
                </a:cubicBezTo>
                <a:cubicBezTo>
                  <a:pt x="8006066" y="157939"/>
                  <a:pt x="8083084" y="150326"/>
                  <a:pt x="8101969" y="150927"/>
                </a:cubicBezTo>
                <a:lnTo>
                  <a:pt x="8106826" y="146285"/>
                </a:lnTo>
                <a:lnTo>
                  <a:pt x="8162058" y="103136"/>
                </a:lnTo>
                <a:lnTo>
                  <a:pt x="8184568" y="100422"/>
                </a:lnTo>
                <a:lnTo>
                  <a:pt x="8205350" y="106344"/>
                </a:lnTo>
                <a:cubicBezTo>
                  <a:pt x="8213920" y="108834"/>
                  <a:pt x="8222826" y="111343"/>
                  <a:pt x="8228227" y="112404"/>
                </a:cubicBezTo>
                <a:lnTo>
                  <a:pt x="8229109" y="109777"/>
                </a:lnTo>
                <a:lnTo>
                  <a:pt x="8237963" y="113428"/>
                </a:lnTo>
                <a:lnTo>
                  <a:pt x="8248358" y="112494"/>
                </a:lnTo>
                <a:lnTo>
                  <a:pt x="8249309" y="113130"/>
                </a:lnTo>
                <a:lnTo>
                  <a:pt x="8249997" y="112347"/>
                </a:lnTo>
                <a:lnTo>
                  <a:pt x="8272162" y="110356"/>
                </a:lnTo>
                <a:lnTo>
                  <a:pt x="8292349" y="103912"/>
                </a:lnTo>
                <a:lnTo>
                  <a:pt x="8292491" y="103935"/>
                </a:lnTo>
                <a:cubicBezTo>
                  <a:pt x="8298009" y="104409"/>
                  <a:pt x="8303135" y="103922"/>
                  <a:pt x="8307239" y="101023"/>
                </a:cubicBezTo>
                <a:cubicBezTo>
                  <a:pt x="8317233" y="106089"/>
                  <a:pt x="8327966" y="110943"/>
                  <a:pt x="8339282" y="115374"/>
                </a:cubicBezTo>
                <a:lnTo>
                  <a:pt x="8346156" y="117659"/>
                </a:lnTo>
                <a:lnTo>
                  <a:pt x="8346467" y="117456"/>
                </a:lnTo>
                <a:cubicBezTo>
                  <a:pt x="8348336" y="117423"/>
                  <a:pt x="8350739" y="117978"/>
                  <a:pt x="8354069" y="119374"/>
                </a:cubicBezTo>
                <a:lnTo>
                  <a:pt x="8358687" y="121825"/>
                </a:lnTo>
                <a:lnTo>
                  <a:pt x="8433385" y="106101"/>
                </a:lnTo>
                <a:cubicBezTo>
                  <a:pt x="8472316" y="107679"/>
                  <a:pt x="8499361" y="89243"/>
                  <a:pt x="8533779" y="104806"/>
                </a:cubicBezTo>
                <a:cubicBezTo>
                  <a:pt x="8570237" y="106199"/>
                  <a:pt x="8602608" y="99501"/>
                  <a:pt x="8632833" y="106964"/>
                </a:cubicBezTo>
                <a:cubicBezTo>
                  <a:pt x="8646003" y="101130"/>
                  <a:pt x="8658069" y="99126"/>
                  <a:pt x="8668523" y="109411"/>
                </a:cubicBezTo>
                <a:cubicBezTo>
                  <a:pt x="8702829" y="107932"/>
                  <a:pt x="8712456" y="94511"/>
                  <a:pt x="8732893" y="106423"/>
                </a:cubicBezTo>
                <a:lnTo>
                  <a:pt x="8764071" y="101019"/>
                </a:lnTo>
                <a:lnTo>
                  <a:pt x="8767004" y="97951"/>
                </a:lnTo>
                <a:lnTo>
                  <a:pt x="8772553" y="96746"/>
                </a:lnTo>
                <a:lnTo>
                  <a:pt x="8787201" y="98465"/>
                </a:lnTo>
                <a:lnTo>
                  <a:pt x="8792624" y="99935"/>
                </a:lnTo>
                <a:cubicBezTo>
                  <a:pt x="8796395" y="100640"/>
                  <a:pt x="8798936" y="100714"/>
                  <a:pt x="8800741" y="100329"/>
                </a:cubicBezTo>
                <a:lnTo>
                  <a:pt x="8800966" y="100077"/>
                </a:lnTo>
                <a:lnTo>
                  <a:pt x="8808513" y="100962"/>
                </a:lnTo>
                <a:cubicBezTo>
                  <a:pt x="8821191" y="103057"/>
                  <a:pt x="8833467" y="105663"/>
                  <a:pt x="8845110" y="108611"/>
                </a:cubicBezTo>
                <a:cubicBezTo>
                  <a:pt x="8856640" y="94429"/>
                  <a:pt x="8898769" y="114061"/>
                  <a:pt x="8896773" y="86101"/>
                </a:cubicBezTo>
                <a:cubicBezTo>
                  <a:pt x="8912560" y="89254"/>
                  <a:pt x="8921083" y="101262"/>
                  <a:pt x="8917529" y="82805"/>
                </a:cubicBezTo>
                <a:lnTo>
                  <a:pt x="8929546" y="78543"/>
                </a:lnTo>
                <a:lnTo>
                  <a:pt x="9026654" y="99852"/>
                </a:lnTo>
                <a:lnTo>
                  <a:pt x="9040737" y="105786"/>
                </a:lnTo>
                <a:cubicBezTo>
                  <a:pt x="9045198" y="108424"/>
                  <a:pt x="9049055" y="111684"/>
                  <a:pt x="9052026" y="115808"/>
                </a:cubicBezTo>
                <a:cubicBezTo>
                  <a:pt x="9103902" y="97277"/>
                  <a:pt x="9148883" y="119005"/>
                  <a:pt x="9203241" y="118145"/>
                </a:cubicBezTo>
                <a:cubicBezTo>
                  <a:pt x="9263154" y="126206"/>
                  <a:pt x="9393882" y="154481"/>
                  <a:pt x="9415584" y="163588"/>
                </a:cubicBezTo>
                <a:cubicBezTo>
                  <a:pt x="9433796" y="167802"/>
                  <a:pt x="9514347" y="159834"/>
                  <a:pt x="9505102" y="147474"/>
                </a:cubicBezTo>
                <a:cubicBezTo>
                  <a:pt x="9558875" y="175676"/>
                  <a:pt x="9580546" y="149889"/>
                  <a:pt x="9643040" y="164665"/>
                </a:cubicBezTo>
                <a:lnTo>
                  <a:pt x="9762999" y="169055"/>
                </a:lnTo>
                <a:lnTo>
                  <a:pt x="9776183" y="168623"/>
                </a:lnTo>
                <a:lnTo>
                  <a:pt x="9780532" y="162255"/>
                </a:lnTo>
                <a:lnTo>
                  <a:pt x="9824924" y="158079"/>
                </a:lnTo>
                <a:cubicBezTo>
                  <a:pt x="9845325" y="170634"/>
                  <a:pt x="9880317" y="158344"/>
                  <a:pt x="9910588" y="160759"/>
                </a:cubicBezTo>
                <a:lnTo>
                  <a:pt x="9924173" y="165023"/>
                </a:lnTo>
                <a:lnTo>
                  <a:pt x="10010969" y="162234"/>
                </a:lnTo>
                <a:lnTo>
                  <a:pt x="10070699" y="164286"/>
                </a:lnTo>
                <a:lnTo>
                  <a:pt x="10083825" y="168444"/>
                </a:lnTo>
                <a:lnTo>
                  <a:pt x="10097932" y="161160"/>
                </a:lnTo>
                <a:cubicBezTo>
                  <a:pt x="10099580" y="159385"/>
                  <a:pt x="10100873" y="157473"/>
                  <a:pt x="10101779" y="155488"/>
                </a:cubicBezTo>
                <a:lnTo>
                  <a:pt x="10149437" y="158598"/>
                </a:lnTo>
                <a:lnTo>
                  <a:pt x="10155104" y="158045"/>
                </a:lnTo>
                <a:lnTo>
                  <a:pt x="10250982" y="135074"/>
                </a:lnTo>
                <a:cubicBezTo>
                  <a:pt x="10282349" y="124953"/>
                  <a:pt x="10324027" y="105518"/>
                  <a:pt x="10343301" y="97316"/>
                </a:cubicBezTo>
                <a:cubicBezTo>
                  <a:pt x="10346266" y="87573"/>
                  <a:pt x="10357577" y="89038"/>
                  <a:pt x="10366625" y="85860"/>
                </a:cubicBezTo>
                <a:cubicBezTo>
                  <a:pt x="10373832" y="76124"/>
                  <a:pt x="10418445" y="69199"/>
                  <a:pt x="10433505" y="71432"/>
                </a:cubicBezTo>
                <a:cubicBezTo>
                  <a:pt x="10475361" y="83650"/>
                  <a:pt x="10513941" y="44949"/>
                  <a:pt x="10547510" y="53678"/>
                </a:cubicBezTo>
                <a:cubicBezTo>
                  <a:pt x="10573283" y="48227"/>
                  <a:pt x="10581157" y="42377"/>
                  <a:pt x="10588150" y="38719"/>
                </a:cubicBezTo>
                <a:lnTo>
                  <a:pt x="10589457" y="31728"/>
                </a:lnTo>
                <a:lnTo>
                  <a:pt x="10699976" y="49777"/>
                </a:lnTo>
                <a:cubicBezTo>
                  <a:pt x="10735033" y="53897"/>
                  <a:pt x="10768025" y="45042"/>
                  <a:pt x="10812237" y="52759"/>
                </a:cubicBezTo>
                <a:lnTo>
                  <a:pt x="10869837" y="72227"/>
                </a:lnTo>
                <a:lnTo>
                  <a:pt x="10881770" y="80104"/>
                </a:lnTo>
                <a:lnTo>
                  <a:pt x="10896899" y="77163"/>
                </a:lnTo>
                <a:cubicBezTo>
                  <a:pt x="10898848" y="75922"/>
                  <a:pt x="10900479" y="74444"/>
                  <a:pt x="10901748" y="72784"/>
                </a:cubicBezTo>
                <a:lnTo>
                  <a:pt x="10947419" y="89748"/>
                </a:lnTo>
                <a:lnTo>
                  <a:pt x="10953034" y="90870"/>
                </a:lnTo>
                <a:lnTo>
                  <a:pt x="10992070" y="95273"/>
                </a:lnTo>
                <a:lnTo>
                  <a:pt x="11112372" y="88679"/>
                </a:lnTo>
                <a:cubicBezTo>
                  <a:pt x="11108439" y="74830"/>
                  <a:pt x="11140018" y="97031"/>
                  <a:pt x="11147719" y="86992"/>
                </a:cubicBezTo>
                <a:cubicBezTo>
                  <a:pt x="11152509" y="78401"/>
                  <a:pt x="11163205" y="83136"/>
                  <a:pt x="11172617" y="82697"/>
                </a:cubicBezTo>
                <a:cubicBezTo>
                  <a:pt x="11181525" y="75359"/>
                  <a:pt x="11226208" y="81688"/>
                  <a:pt x="11240397" y="88262"/>
                </a:cubicBezTo>
                <a:cubicBezTo>
                  <a:pt x="11249960" y="94287"/>
                  <a:pt x="11259949" y="97164"/>
                  <a:pt x="11270034" y="98379"/>
                </a:cubicBezTo>
                <a:lnTo>
                  <a:pt x="11293091" y="98474"/>
                </a:lnTo>
                <a:lnTo>
                  <a:pt x="11310949" y="104274"/>
                </a:lnTo>
                <a:lnTo>
                  <a:pt x="11345279" y="101883"/>
                </a:lnTo>
                <a:lnTo>
                  <a:pt x="11354597" y="104385"/>
                </a:lnTo>
                <a:lnTo>
                  <a:pt x="11367725" y="104431"/>
                </a:lnTo>
                <a:lnTo>
                  <a:pt x="11399832" y="117048"/>
                </a:lnTo>
                <a:cubicBezTo>
                  <a:pt x="11426330" y="131555"/>
                  <a:pt x="11452641" y="150886"/>
                  <a:pt x="11487595" y="158754"/>
                </a:cubicBezTo>
                <a:cubicBezTo>
                  <a:pt x="11515406" y="151514"/>
                  <a:pt x="11531776" y="244887"/>
                  <a:pt x="11590850" y="244984"/>
                </a:cubicBezTo>
                <a:cubicBezTo>
                  <a:pt x="11687863" y="198241"/>
                  <a:pt x="11587614" y="291800"/>
                  <a:pt x="11736204" y="283941"/>
                </a:cubicBezTo>
                <a:cubicBezTo>
                  <a:pt x="11744762" y="275580"/>
                  <a:pt x="11762511" y="286184"/>
                  <a:pt x="11760331" y="298368"/>
                </a:cubicBezTo>
                <a:cubicBezTo>
                  <a:pt x="11769810" y="295289"/>
                  <a:pt x="11817448" y="290644"/>
                  <a:pt x="11819139" y="310575"/>
                </a:cubicBezTo>
                <a:lnTo>
                  <a:pt x="11821967" y="312222"/>
                </a:lnTo>
                <a:lnTo>
                  <a:pt x="11847125" y="303833"/>
                </a:lnTo>
                <a:cubicBezTo>
                  <a:pt x="11890550" y="301151"/>
                  <a:pt x="11927400" y="329991"/>
                  <a:pt x="11980134" y="328343"/>
                </a:cubicBezTo>
                <a:cubicBezTo>
                  <a:pt x="11999877" y="317657"/>
                  <a:pt x="12100908" y="364667"/>
                  <a:pt x="12174576" y="382540"/>
                </a:cubicBezTo>
                <a:lnTo>
                  <a:pt x="12192000" y="385665"/>
                </a:lnTo>
                <a:lnTo>
                  <a:pt x="12192000" y="1163932"/>
                </a:lnTo>
                <a:lnTo>
                  <a:pt x="0" y="1163932"/>
                </a:lnTo>
                <a:lnTo>
                  <a:pt x="0" y="489977"/>
                </a:lnTo>
                <a:lnTo>
                  <a:pt x="5331" y="489229"/>
                </a:lnTo>
                <a:cubicBezTo>
                  <a:pt x="18193" y="486710"/>
                  <a:pt x="30228" y="483363"/>
                  <a:pt x="39902" y="478716"/>
                </a:cubicBezTo>
                <a:lnTo>
                  <a:pt x="117880" y="427388"/>
                </a:lnTo>
                <a:lnTo>
                  <a:pt x="238140" y="385729"/>
                </a:lnTo>
                <a:lnTo>
                  <a:pt x="249589" y="385949"/>
                </a:lnTo>
                <a:lnTo>
                  <a:pt x="296963" y="362534"/>
                </a:lnTo>
                <a:cubicBezTo>
                  <a:pt x="312678" y="353496"/>
                  <a:pt x="327245" y="343226"/>
                  <a:pt x="339235" y="330857"/>
                </a:cubicBezTo>
                <a:cubicBezTo>
                  <a:pt x="358017" y="316348"/>
                  <a:pt x="430593" y="324331"/>
                  <a:pt x="447152" y="333855"/>
                </a:cubicBezTo>
                <a:cubicBezTo>
                  <a:pt x="455944" y="335789"/>
                  <a:pt x="465515" y="339134"/>
                  <a:pt x="475247" y="343146"/>
                </a:cubicBezTo>
                <a:lnTo>
                  <a:pt x="477967" y="344392"/>
                </a:lnTo>
                <a:lnTo>
                  <a:pt x="527683" y="339655"/>
                </a:lnTo>
                <a:lnTo>
                  <a:pt x="703732" y="323031"/>
                </a:lnTo>
                <a:cubicBezTo>
                  <a:pt x="746107" y="337252"/>
                  <a:pt x="806181" y="307763"/>
                  <a:pt x="853391" y="310023"/>
                </a:cubicBezTo>
                <a:cubicBezTo>
                  <a:pt x="890324" y="307038"/>
                  <a:pt x="911072" y="307293"/>
                  <a:pt x="925332" y="305118"/>
                </a:cubicBezTo>
                <a:lnTo>
                  <a:pt x="941286" y="295364"/>
                </a:lnTo>
                <a:lnTo>
                  <a:pt x="950845" y="293027"/>
                </a:lnTo>
                <a:lnTo>
                  <a:pt x="953292" y="287324"/>
                </a:lnTo>
                <a:lnTo>
                  <a:pt x="967499" y="280192"/>
                </a:lnTo>
                <a:cubicBezTo>
                  <a:pt x="972860" y="278300"/>
                  <a:pt x="978671" y="277177"/>
                  <a:pt x="985161" y="277297"/>
                </a:cubicBezTo>
                <a:cubicBezTo>
                  <a:pt x="1006876" y="286454"/>
                  <a:pt x="1042482" y="256677"/>
                  <a:pt x="1069267" y="269198"/>
                </a:cubicBezTo>
                <a:cubicBezTo>
                  <a:pt x="1094808" y="265150"/>
                  <a:pt x="1122462" y="257023"/>
                  <a:pt x="1138407" y="252999"/>
                </a:cubicBezTo>
                <a:cubicBezTo>
                  <a:pt x="1144898" y="243390"/>
                  <a:pt x="1166843" y="255604"/>
                  <a:pt x="1164931" y="245054"/>
                </a:cubicBezTo>
                <a:cubicBezTo>
                  <a:pt x="1180564" y="253372"/>
                  <a:pt x="1196701" y="233033"/>
                  <a:pt x="1211622" y="227108"/>
                </a:cubicBezTo>
                <a:cubicBezTo>
                  <a:pt x="1223659" y="235648"/>
                  <a:pt x="1243095" y="214792"/>
                  <a:pt x="1274567" y="209812"/>
                </a:cubicBezTo>
                <a:cubicBezTo>
                  <a:pt x="1293468" y="207689"/>
                  <a:pt x="1311321" y="214329"/>
                  <a:pt x="1325029" y="214369"/>
                </a:cubicBezTo>
                <a:cubicBezTo>
                  <a:pt x="1338735" y="214409"/>
                  <a:pt x="1348238" y="204450"/>
                  <a:pt x="1356805" y="210054"/>
                </a:cubicBezTo>
                <a:cubicBezTo>
                  <a:pt x="1397191" y="226080"/>
                  <a:pt x="1434108" y="220864"/>
                  <a:pt x="1468752" y="221036"/>
                </a:cubicBezTo>
                <a:lnTo>
                  <a:pt x="1650750" y="171522"/>
                </a:lnTo>
                <a:cubicBezTo>
                  <a:pt x="1648963" y="175128"/>
                  <a:pt x="1647366" y="179078"/>
                  <a:pt x="1655056" y="178538"/>
                </a:cubicBezTo>
                <a:cubicBezTo>
                  <a:pt x="1671361" y="175610"/>
                  <a:pt x="1673472" y="191103"/>
                  <a:pt x="1683220" y="176084"/>
                </a:cubicBezTo>
                <a:lnTo>
                  <a:pt x="1685599" y="171820"/>
                </a:lnTo>
                <a:lnTo>
                  <a:pt x="1689230" y="171091"/>
                </a:lnTo>
                <a:cubicBezTo>
                  <a:pt x="1691077" y="171209"/>
                  <a:pt x="1691927" y="172238"/>
                  <a:pt x="1691052" y="175010"/>
                </a:cubicBezTo>
                <a:cubicBezTo>
                  <a:pt x="1708143" y="163422"/>
                  <a:pt x="1721518" y="180819"/>
                  <a:pt x="1735783" y="183832"/>
                </a:cubicBezTo>
                <a:cubicBezTo>
                  <a:pt x="1749257" y="172743"/>
                  <a:pt x="1765900" y="189995"/>
                  <a:pt x="1797102" y="188721"/>
                </a:cubicBezTo>
                <a:cubicBezTo>
                  <a:pt x="1811926" y="175989"/>
                  <a:pt x="1818113" y="188014"/>
                  <a:pt x="1845638" y="170206"/>
                </a:cubicBezTo>
                <a:cubicBezTo>
                  <a:pt x="1846487" y="171605"/>
                  <a:pt x="1847613" y="172863"/>
                  <a:pt x="1848980" y="173948"/>
                </a:cubicBezTo>
                <a:cubicBezTo>
                  <a:pt x="1856916" y="180245"/>
                  <a:pt x="1871067" y="179345"/>
                  <a:pt x="1880587" y="171938"/>
                </a:cubicBezTo>
                <a:cubicBezTo>
                  <a:pt x="1923931" y="147552"/>
                  <a:pt x="1960626" y="145420"/>
                  <a:pt x="1995803" y="138279"/>
                </a:cubicBezTo>
                <a:cubicBezTo>
                  <a:pt x="2035252" y="132570"/>
                  <a:pt x="2005733" y="159108"/>
                  <a:pt x="2057448" y="135082"/>
                </a:cubicBezTo>
                <a:lnTo>
                  <a:pt x="2119088" y="119940"/>
                </a:lnTo>
                <a:lnTo>
                  <a:pt x="2138831" y="122626"/>
                </a:lnTo>
                <a:lnTo>
                  <a:pt x="2174180" y="117121"/>
                </a:lnTo>
                <a:lnTo>
                  <a:pt x="2214259" y="116974"/>
                </a:lnTo>
                <a:cubicBezTo>
                  <a:pt x="2231866" y="115824"/>
                  <a:pt x="2248895" y="113224"/>
                  <a:pt x="2264911" y="108071"/>
                </a:cubicBezTo>
                <a:lnTo>
                  <a:pt x="2298963" y="107788"/>
                </a:lnTo>
                <a:cubicBezTo>
                  <a:pt x="2352919" y="99467"/>
                  <a:pt x="2408915" y="93907"/>
                  <a:pt x="2454058" y="73698"/>
                </a:cubicBezTo>
                <a:cubicBezTo>
                  <a:pt x="2493261" y="67427"/>
                  <a:pt x="2507044" y="73914"/>
                  <a:pt x="2534188" y="70162"/>
                </a:cubicBezTo>
                <a:cubicBezTo>
                  <a:pt x="2561369" y="61552"/>
                  <a:pt x="2595762" y="55004"/>
                  <a:pt x="2616912" y="51189"/>
                </a:cubicBezTo>
                <a:lnTo>
                  <a:pt x="2698592" y="42305"/>
                </a:lnTo>
                <a:lnTo>
                  <a:pt x="2891953" y="34973"/>
                </a:lnTo>
                <a:cubicBezTo>
                  <a:pt x="2905485" y="24878"/>
                  <a:pt x="2934220" y="5398"/>
                  <a:pt x="2955508" y="92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7C4AAD41-5EBD-43D9-80FF-9C54AD24C7F7}"/>
              </a:ext>
            </a:extLst>
          </p:cNvPr>
          <p:cNvSpPr txBox="1"/>
          <p:nvPr/>
        </p:nvSpPr>
        <p:spPr>
          <a:xfrm>
            <a:off x="5457230" y="3940138"/>
            <a:ext cx="1203215" cy="369332"/>
          </a:xfrm>
          <a:prstGeom prst="rect">
            <a:avLst/>
          </a:prstGeom>
          <a:noFill/>
        </p:spPr>
        <p:txBody>
          <a:bodyPr wrap="none" rtlCol="0">
            <a:spAutoFit/>
          </a:bodyPr>
          <a:lstStyle/>
          <a:p>
            <a:r>
              <a:rPr lang="en-US" dirty="0"/>
              <a:t>Tools Used</a:t>
            </a:r>
          </a:p>
        </p:txBody>
      </p:sp>
      <p:grpSp>
        <p:nvGrpSpPr>
          <p:cNvPr id="6" name="Group 5">
            <a:extLst>
              <a:ext uri="{FF2B5EF4-FFF2-40B4-BE49-F238E27FC236}">
                <a16:creationId xmlns:a16="http://schemas.microsoft.com/office/drawing/2014/main" id="{D7BD61C9-67D5-407B-9377-52C0366ABAAA}"/>
              </a:ext>
            </a:extLst>
          </p:cNvPr>
          <p:cNvGrpSpPr/>
          <p:nvPr/>
        </p:nvGrpSpPr>
        <p:grpSpPr>
          <a:xfrm>
            <a:off x="4179821" y="4309470"/>
            <a:ext cx="3758031" cy="939222"/>
            <a:chOff x="3608935" y="4309470"/>
            <a:chExt cx="3758031" cy="939222"/>
          </a:xfrm>
        </p:grpSpPr>
        <p:pic>
          <p:nvPicPr>
            <p:cNvPr id="4" name="Picture 3" descr="Graphical user interface, application, table, Excel&#10;&#10;Description automatically generated">
              <a:extLst>
                <a:ext uri="{FF2B5EF4-FFF2-40B4-BE49-F238E27FC236}">
                  <a16:creationId xmlns:a16="http://schemas.microsoft.com/office/drawing/2014/main" id="{460E6F9A-DBF3-46CF-B6F2-0BDF2F2D0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3505" y="4338788"/>
              <a:ext cx="1390724" cy="530329"/>
            </a:xfrm>
            <a:prstGeom prst="rect">
              <a:avLst/>
            </a:prstGeom>
          </p:spPr>
        </p:pic>
        <p:pic>
          <p:nvPicPr>
            <p:cNvPr id="8" name="Picture 7" descr="Logo&#10;&#10;Description automatically generated">
              <a:extLst>
                <a:ext uri="{FF2B5EF4-FFF2-40B4-BE49-F238E27FC236}">
                  <a16:creationId xmlns:a16="http://schemas.microsoft.com/office/drawing/2014/main" id="{62508866-209F-4C3A-A04B-953ED0D42C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935" y="4309470"/>
              <a:ext cx="1574570" cy="542562"/>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7BA6375D-4E54-473B-8E79-3A1F34BB6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038" y="4334213"/>
              <a:ext cx="784928" cy="914479"/>
            </a:xfrm>
            <a:prstGeom prst="rect">
              <a:avLst/>
            </a:prstGeom>
          </p:spPr>
        </p:pic>
      </p:grpSp>
    </p:spTree>
    <p:extLst>
      <p:ext uri="{BB962C8B-B14F-4D97-AF65-F5344CB8AC3E}">
        <p14:creationId xmlns:p14="http://schemas.microsoft.com/office/powerpoint/2010/main" val="1314194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9032C755-18B6-4307-BD1B-F1CA733A3EB2}"/>
              </a:ext>
            </a:extLst>
          </p:cNvPr>
          <p:cNvPicPr>
            <a:picLocks noChangeAspect="1"/>
          </p:cNvPicPr>
          <p:nvPr/>
        </p:nvPicPr>
        <p:blipFill rotWithShape="1">
          <a:blip r:embed="rId2">
            <a:extLst>
              <a:ext uri="{28A0092B-C50C-407E-A947-70E740481C1C}">
                <a14:useLocalDpi xmlns:a14="http://schemas.microsoft.com/office/drawing/2010/main" val="0"/>
              </a:ext>
            </a:extLst>
          </a:blip>
          <a:srcRect l="12101" t="15381" r="3340" b="6496"/>
          <a:stretch/>
        </p:blipFill>
        <p:spPr>
          <a:xfrm>
            <a:off x="241212" y="1157140"/>
            <a:ext cx="4392891" cy="2271860"/>
          </a:xfrm>
          <a:prstGeom prst="rect">
            <a:avLst/>
          </a:prstGeom>
        </p:spPr>
      </p:pic>
      <p:sp>
        <p:nvSpPr>
          <p:cNvPr id="6" name="TextBox 5">
            <a:extLst>
              <a:ext uri="{FF2B5EF4-FFF2-40B4-BE49-F238E27FC236}">
                <a16:creationId xmlns:a16="http://schemas.microsoft.com/office/drawing/2014/main" id="{8E64BD99-36D4-4C31-BA87-247146B0546A}"/>
              </a:ext>
            </a:extLst>
          </p:cNvPr>
          <p:cNvSpPr txBox="1"/>
          <p:nvPr/>
        </p:nvSpPr>
        <p:spPr>
          <a:xfrm>
            <a:off x="336560" y="249870"/>
            <a:ext cx="6997493" cy="461665"/>
          </a:xfrm>
          <a:prstGeom prst="rect">
            <a:avLst/>
          </a:prstGeom>
          <a:noFill/>
        </p:spPr>
        <p:txBody>
          <a:bodyPr wrap="square" rtlCol="0">
            <a:spAutoFit/>
          </a:bodyPr>
          <a:lstStyle/>
          <a:p>
            <a:r>
              <a:rPr lang="en-US" sz="2400" dirty="0"/>
              <a:t>What is the deal with Stars.x, Useful, Funny &amp; Cool ?</a:t>
            </a:r>
          </a:p>
        </p:txBody>
      </p:sp>
      <p:pic>
        <p:nvPicPr>
          <p:cNvPr id="8" name="Picture 7" descr="Table&#10;&#10;Description automatically generated">
            <a:extLst>
              <a:ext uri="{FF2B5EF4-FFF2-40B4-BE49-F238E27FC236}">
                <a16:creationId xmlns:a16="http://schemas.microsoft.com/office/drawing/2014/main" id="{DE591E8D-EC23-46F1-A7F7-0D60D4215FC8}"/>
              </a:ext>
            </a:extLst>
          </p:cNvPr>
          <p:cNvPicPr>
            <a:picLocks noChangeAspect="1"/>
          </p:cNvPicPr>
          <p:nvPr/>
        </p:nvPicPr>
        <p:blipFill rotWithShape="1">
          <a:blip r:embed="rId3">
            <a:extLst>
              <a:ext uri="{28A0092B-C50C-407E-A947-70E740481C1C}">
                <a14:useLocalDpi xmlns:a14="http://schemas.microsoft.com/office/drawing/2010/main" val="0"/>
              </a:ext>
            </a:extLst>
          </a:blip>
          <a:srcRect l="15154" t="17477" b="5333"/>
          <a:stretch/>
        </p:blipFill>
        <p:spPr>
          <a:xfrm>
            <a:off x="366573" y="3975304"/>
            <a:ext cx="4303560" cy="2244716"/>
          </a:xfrm>
          <a:prstGeom prst="rect">
            <a:avLst/>
          </a:prstGeom>
        </p:spPr>
      </p:pic>
      <p:sp>
        <p:nvSpPr>
          <p:cNvPr id="11" name="TextBox 10">
            <a:extLst>
              <a:ext uri="{FF2B5EF4-FFF2-40B4-BE49-F238E27FC236}">
                <a16:creationId xmlns:a16="http://schemas.microsoft.com/office/drawing/2014/main" id="{B81B9EC2-1FB5-451F-B096-74B022137424}"/>
              </a:ext>
            </a:extLst>
          </p:cNvPr>
          <p:cNvSpPr txBox="1"/>
          <p:nvPr/>
        </p:nvSpPr>
        <p:spPr>
          <a:xfrm>
            <a:off x="336560" y="779036"/>
            <a:ext cx="2443746" cy="369332"/>
          </a:xfrm>
          <a:prstGeom prst="rect">
            <a:avLst/>
          </a:prstGeom>
          <a:noFill/>
        </p:spPr>
        <p:txBody>
          <a:bodyPr wrap="none" rtlCol="0">
            <a:spAutoFit/>
          </a:bodyPr>
          <a:lstStyle/>
          <a:p>
            <a:r>
              <a:rPr lang="en-US" dirty="0"/>
              <a:t>Summary before outliers</a:t>
            </a:r>
          </a:p>
        </p:txBody>
      </p:sp>
      <p:sp>
        <p:nvSpPr>
          <p:cNvPr id="12" name="TextBox 11">
            <a:extLst>
              <a:ext uri="{FF2B5EF4-FFF2-40B4-BE49-F238E27FC236}">
                <a16:creationId xmlns:a16="http://schemas.microsoft.com/office/drawing/2014/main" id="{87EFC589-64E3-4B28-AAC1-AB3A33E739C5}"/>
              </a:ext>
            </a:extLst>
          </p:cNvPr>
          <p:cNvSpPr txBox="1"/>
          <p:nvPr/>
        </p:nvSpPr>
        <p:spPr>
          <a:xfrm>
            <a:off x="366573" y="3538471"/>
            <a:ext cx="2270430" cy="369332"/>
          </a:xfrm>
          <a:prstGeom prst="rect">
            <a:avLst/>
          </a:prstGeom>
          <a:noFill/>
        </p:spPr>
        <p:txBody>
          <a:bodyPr wrap="none" rtlCol="0">
            <a:spAutoFit/>
          </a:bodyPr>
          <a:lstStyle/>
          <a:p>
            <a:r>
              <a:rPr lang="en-US" dirty="0"/>
              <a:t>Summary after outliers</a:t>
            </a:r>
          </a:p>
        </p:txBody>
      </p:sp>
      <p:grpSp>
        <p:nvGrpSpPr>
          <p:cNvPr id="19" name="Group 18">
            <a:extLst>
              <a:ext uri="{FF2B5EF4-FFF2-40B4-BE49-F238E27FC236}">
                <a16:creationId xmlns:a16="http://schemas.microsoft.com/office/drawing/2014/main" id="{889AF507-6E71-4D9E-A591-1D88A8CA991C}"/>
              </a:ext>
            </a:extLst>
          </p:cNvPr>
          <p:cNvGrpSpPr/>
          <p:nvPr/>
        </p:nvGrpSpPr>
        <p:grpSpPr>
          <a:xfrm>
            <a:off x="4670133" y="1716210"/>
            <a:ext cx="6674176" cy="4039386"/>
            <a:chOff x="144338" y="3030290"/>
            <a:chExt cx="7078520" cy="3737784"/>
          </a:xfrm>
        </p:grpSpPr>
        <p:pic>
          <p:nvPicPr>
            <p:cNvPr id="14" name="Picture 13" descr="Chart&#10;&#10;Description automatically generated">
              <a:extLst>
                <a:ext uri="{FF2B5EF4-FFF2-40B4-BE49-F238E27FC236}">
                  <a16:creationId xmlns:a16="http://schemas.microsoft.com/office/drawing/2014/main" id="{C63468F4-B797-4C1A-99DF-A64472021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38" y="3030290"/>
              <a:ext cx="2417295" cy="3737784"/>
            </a:xfrm>
            <a:prstGeom prst="rect">
              <a:avLst/>
            </a:prstGeom>
          </p:spPr>
        </p:pic>
        <p:pic>
          <p:nvPicPr>
            <p:cNvPr id="16" name="Picture 15" descr="Chart, histogram&#10;&#10;Description automatically generated">
              <a:extLst>
                <a:ext uri="{FF2B5EF4-FFF2-40B4-BE49-F238E27FC236}">
                  <a16:creationId xmlns:a16="http://schemas.microsoft.com/office/drawing/2014/main" id="{99C3E156-2CB2-4E2A-8788-A402AFF1319A}"/>
                </a:ext>
              </a:extLst>
            </p:cNvPr>
            <p:cNvPicPr>
              <a:picLocks noChangeAspect="1"/>
            </p:cNvPicPr>
            <p:nvPr/>
          </p:nvPicPr>
          <p:blipFill rotWithShape="1">
            <a:blip r:embed="rId5">
              <a:extLst>
                <a:ext uri="{28A0092B-C50C-407E-A947-70E740481C1C}">
                  <a14:useLocalDpi xmlns:a14="http://schemas.microsoft.com/office/drawing/2010/main" val="0"/>
                </a:ext>
              </a:extLst>
            </a:blip>
            <a:srcRect l="7073"/>
            <a:stretch/>
          </p:blipFill>
          <p:spPr>
            <a:xfrm>
              <a:off x="4805563" y="3030290"/>
              <a:ext cx="2417295" cy="3737784"/>
            </a:xfrm>
            <a:prstGeom prst="rect">
              <a:avLst/>
            </a:prstGeom>
          </p:spPr>
        </p:pic>
        <p:pic>
          <p:nvPicPr>
            <p:cNvPr id="18" name="Picture 17" descr="Chart, histogram&#10;&#10;Description automatically generated">
              <a:extLst>
                <a:ext uri="{FF2B5EF4-FFF2-40B4-BE49-F238E27FC236}">
                  <a16:creationId xmlns:a16="http://schemas.microsoft.com/office/drawing/2014/main" id="{455AC2EB-3384-4834-B6AC-5C44369C93D7}"/>
                </a:ext>
              </a:extLst>
            </p:cNvPr>
            <p:cNvPicPr>
              <a:picLocks noChangeAspect="1"/>
            </p:cNvPicPr>
            <p:nvPr/>
          </p:nvPicPr>
          <p:blipFill rotWithShape="1">
            <a:blip r:embed="rId6">
              <a:extLst>
                <a:ext uri="{28A0092B-C50C-407E-A947-70E740481C1C}">
                  <a14:useLocalDpi xmlns:a14="http://schemas.microsoft.com/office/drawing/2010/main" val="0"/>
                </a:ext>
              </a:extLst>
            </a:blip>
            <a:srcRect l="6824"/>
            <a:stretch/>
          </p:blipFill>
          <p:spPr>
            <a:xfrm>
              <a:off x="2561633" y="3030290"/>
              <a:ext cx="2276999" cy="3737784"/>
            </a:xfrm>
            <a:prstGeom prst="rect">
              <a:avLst/>
            </a:prstGeom>
          </p:spPr>
        </p:pic>
      </p:grpSp>
      <p:sp>
        <p:nvSpPr>
          <p:cNvPr id="13" name="Rectangle 12">
            <a:extLst>
              <a:ext uri="{FF2B5EF4-FFF2-40B4-BE49-F238E27FC236}">
                <a16:creationId xmlns:a16="http://schemas.microsoft.com/office/drawing/2014/main" id="{73D849EC-BFB2-4338-9A60-2C646EA21503}"/>
              </a:ext>
            </a:extLst>
          </p:cNvPr>
          <p:cNvSpPr/>
          <p:nvPr/>
        </p:nvSpPr>
        <p:spPr>
          <a:xfrm>
            <a:off x="1777587" y="3179154"/>
            <a:ext cx="2856516" cy="317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BDCD0-B397-4700-A891-0CF0E023CBC6}"/>
              </a:ext>
            </a:extLst>
          </p:cNvPr>
          <p:cNvSpPr/>
          <p:nvPr/>
        </p:nvSpPr>
        <p:spPr>
          <a:xfrm>
            <a:off x="1777587" y="5970174"/>
            <a:ext cx="2856516" cy="317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A142B73-F86D-473B-BB5B-DBC8B667C75D}"/>
              </a:ext>
            </a:extLst>
          </p:cNvPr>
          <p:cNvSpPr txBox="1"/>
          <p:nvPr/>
        </p:nvSpPr>
        <p:spPr>
          <a:xfrm>
            <a:off x="336560" y="6396992"/>
            <a:ext cx="6560129" cy="369332"/>
          </a:xfrm>
          <a:prstGeom prst="rect">
            <a:avLst/>
          </a:prstGeom>
          <a:noFill/>
        </p:spPr>
        <p:txBody>
          <a:bodyPr wrap="none" rtlCol="0">
            <a:spAutoFit/>
          </a:bodyPr>
          <a:lstStyle/>
          <a:p>
            <a:r>
              <a:rPr lang="en-US" dirty="0"/>
              <a:t>4% of the reviews were filtered out to get rid of the potential outliers. </a:t>
            </a:r>
          </a:p>
        </p:txBody>
      </p:sp>
      <p:sp>
        <p:nvSpPr>
          <p:cNvPr id="20" name="TextBox 19">
            <a:extLst>
              <a:ext uri="{FF2B5EF4-FFF2-40B4-BE49-F238E27FC236}">
                <a16:creationId xmlns:a16="http://schemas.microsoft.com/office/drawing/2014/main" id="{18C097B1-612C-4CE7-A113-D76FAC3C13AA}"/>
              </a:ext>
            </a:extLst>
          </p:cNvPr>
          <p:cNvSpPr txBox="1"/>
          <p:nvPr/>
        </p:nvSpPr>
        <p:spPr>
          <a:xfrm>
            <a:off x="5474244" y="3322783"/>
            <a:ext cx="1140085" cy="276999"/>
          </a:xfrm>
          <a:prstGeom prst="rect">
            <a:avLst/>
          </a:prstGeom>
          <a:noFill/>
        </p:spPr>
        <p:txBody>
          <a:bodyPr wrap="square" rtlCol="0">
            <a:spAutoFit/>
          </a:bodyPr>
          <a:lstStyle/>
          <a:p>
            <a:r>
              <a:rPr lang="en-US" sz="1200" b="1" dirty="0"/>
              <a:t>Max Overlap!</a:t>
            </a:r>
          </a:p>
        </p:txBody>
      </p:sp>
      <p:sp>
        <p:nvSpPr>
          <p:cNvPr id="2" name="Arrow: Down 1">
            <a:extLst>
              <a:ext uri="{FF2B5EF4-FFF2-40B4-BE49-F238E27FC236}">
                <a16:creationId xmlns:a16="http://schemas.microsoft.com/office/drawing/2014/main" id="{A7A94C72-75A0-442E-BF8D-9013BD0C8317}"/>
              </a:ext>
            </a:extLst>
          </p:cNvPr>
          <p:cNvSpPr/>
          <p:nvPr/>
        </p:nvSpPr>
        <p:spPr>
          <a:xfrm>
            <a:off x="6044287" y="3654518"/>
            <a:ext cx="51713" cy="98615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142FC3A-5CE3-4179-A933-6EAAFEA10634}"/>
              </a:ext>
            </a:extLst>
          </p:cNvPr>
          <p:cNvSpPr txBox="1"/>
          <p:nvPr/>
        </p:nvSpPr>
        <p:spPr>
          <a:xfrm>
            <a:off x="5474244" y="1424022"/>
            <a:ext cx="1140085" cy="276999"/>
          </a:xfrm>
          <a:prstGeom prst="rect">
            <a:avLst/>
          </a:prstGeom>
          <a:noFill/>
        </p:spPr>
        <p:txBody>
          <a:bodyPr wrap="square" rtlCol="0">
            <a:spAutoFit/>
          </a:bodyPr>
          <a:lstStyle/>
          <a:p>
            <a:r>
              <a:rPr lang="en-US" sz="1200" dirty="0"/>
              <a:t>Star &amp; Useful</a:t>
            </a:r>
          </a:p>
        </p:txBody>
      </p:sp>
      <p:sp>
        <p:nvSpPr>
          <p:cNvPr id="22" name="TextBox 21">
            <a:extLst>
              <a:ext uri="{FF2B5EF4-FFF2-40B4-BE49-F238E27FC236}">
                <a16:creationId xmlns:a16="http://schemas.microsoft.com/office/drawing/2014/main" id="{3ECA88D1-3001-4259-963F-4143C7A643DD}"/>
              </a:ext>
            </a:extLst>
          </p:cNvPr>
          <p:cNvSpPr txBox="1"/>
          <p:nvPr/>
        </p:nvSpPr>
        <p:spPr>
          <a:xfrm>
            <a:off x="10071942" y="1439211"/>
            <a:ext cx="1140085" cy="276999"/>
          </a:xfrm>
          <a:prstGeom prst="rect">
            <a:avLst/>
          </a:prstGeom>
          <a:noFill/>
        </p:spPr>
        <p:txBody>
          <a:bodyPr wrap="square" rtlCol="0">
            <a:spAutoFit/>
          </a:bodyPr>
          <a:lstStyle/>
          <a:p>
            <a:r>
              <a:rPr lang="en-US" sz="1200" dirty="0"/>
              <a:t>Star &amp; Funny</a:t>
            </a:r>
          </a:p>
        </p:txBody>
      </p:sp>
      <p:sp>
        <p:nvSpPr>
          <p:cNvPr id="23" name="TextBox 22">
            <a:extLst>
              <a:ext uri="{FF2B5EF4-FFF2-40B4-BE49-F238E27FC236}">
                <a16:creationId xmlns:a16="http://schemas.microsoft.com/office/drawing/2014/main" id="{698F0548-2B26-40D5-8DAE-7FD017344467}"/>
              </a:ext>
            </a:extLst>
          </p:cNvPr>
          <p:cNvSpPr txBox="1"/>
          <p:nvPr/>
        </p:nvSpPr>
        <p:spPr>
          <a:xfrm>
            <a:off x="7773093" y="1424021"/>
            <a:ext cx="1140085" cy="276999"/>
          </a:xfrm>
          <a:prstGeom prst="rect">
            <a:avLst/>
          </a:prstGeom>
          <a:noFill/>
        </p:spPr>
        <p:txBody>
          <a:bodyPr wrap="square" rtlCol="0">
            <a:spAutoFit/>
          </a:bodyPr>
          <a:lstStyle/>
          <a:p>
            <a:r>
              <a:rPr lang="en-US" sz="1200" dirty="0"/>
              <a:t>Star &amp; Cool</a:t>
            </a:r>
          </a:p>
        </p:txBody>
      </p:sp>
    </p:spTree>
    <p:extLst>
      <p:ext uri="{BB962C8B-B14F-4D97-AF65-F5344CB8AC3E}">
        <p14:creationId xmlns:p14="http://schemas.microsoft.com/office/powerpoint/2010/main" val="2144194721"/>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8067</TotalTime>
  <Words>1776</Words>
  <Application>Microsoft Office PowerPoint</Application>
  <PresentationFormat>Widescreen</PresentationFormat>
  <Paragraphs>151</Paragraphs>
  <Slides>20</Slides>
  <Notes>13</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Bembo</vt:lpstr>
      <vt:lpstr>Calibri</vt:lpstr>
      <vt:lpstr>ArchiveVTI</vt:lpstr>
      <vt:lpstr>YELP</vt:lpstr>
      <vt:lpstr>Business Listings</vt:lpstr>
      <vt:lpstr>PowerPoint Presentation</vt:lpstr>
      <vt:lpstr>PowerPoint Presentation</vt:lpstr>
      <vt:lpstr>PowerPoint Presentation</vt:lpstr>
      <vt:lpstr>PowerPoint Presentation</vt:lpstr>
      <vt:lpstr>PowerPoint Presentation</vt:lpstr>
      <vt:lpstr>Reviews</vt:lpstr>
      <vt:lpstr>PowerPoint Presentation</vt:lpstr>
      <vt:lpstr>PowerPoint Presentation</vt:lpstr>
      <vt:lpstr>PowerPoint Presentation</vt:lpstr>
      <vt:lpstr>Potential Hypothesis</vt:lpstr>
      <vt:lpstr>YELP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dc:title>
  <dc:creator>SHREYAS VINAYAK SIRDESHMUKH</dc:creator>
  <cp:lastModifiedBy>SHREYAS VINAYAK SIRDESHMUKH</cp:lastModifiedBy>
  <cp:revision>69</cp:revision>
  <dcterms:created xsi:type="dcterms:W3CDTF">2021-04-06T01:06:22Z</dcterms:created>
  <dcterms:modified xsi:type="dcterms:W3CDTF">2021-07-01T01:15:34Z</dcterms:modified>
</cp:coreProperties>
</file>